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5"/>
  </p:sldMasterIdLst>
  <p:notesMasterIdLst>
    <p:notesMasterId r:id="rId21"/>
  </p:notesMasterIdLst>
  <p:sldIdLst>
    <p:sldId id="256" r:id="rId6"/>
    <p:sldId id="278" r:id="rId7"/>
    <p:sldId id="284" r:id="rId8"/>
    <p:sldId id="257" r:id="rId9"/>
    <p:sldId id="258" r:id="rId10"/>
    <p:sldId id="259" r:id="rId11"/>
    <p:sldId id="279" r:id="rId12"/>
    <p:sldId id="281" r:id="rId13"/>
    <p:sldId id="282" r:id="rId14"/>
    <p:sldId id="280" r:id="rId15"/>
    <p:sldId id="287" r:id="rId16"/>
    <p:sldId id="288" r:id="rId17"/>
    <p:sldId id="285" r:id="rId18"/>
    <p:sldId id="276" r:id="rId19"/>
    <p:sldId id="277" r:id="rId20"/>
  </p:sldIdLst>
  <p:sldSz cx="12192000" cy="6858000"/>
  <p:notesSz cx="6858000" cy="9144000"/>
  <p:embeddedFontLst>
    <p:embeddedFont>
      <p:font typeface="Avenir Next LT Pro" panose="020B0504020202020204" pitchFamily="34" charset="0"/>
      <p:regular r:id="rId22"/>
      <p:bold r:id="rId23"/>
      <p:italic r:id="rId24"/>
      <p:boldItalic r:id="rId25"/>
    </p:embeddedFont>
    <p:embeddedFont>
      <p:font typeface="Quattrocento Sans" panose="020B0502050000020003" pitchFamily="34" charset="0"/>
      <p:regular r:id="rId26"/>
      <p:bold r:id="rId27"/>
      <p:italic r:id="rId28"/>
      <p:boldItalic r:id="rId2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8" roundtripDataSignature="AMtx7mgiOD11tuXWFILpiq4Bskjiu3zLW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930FAE-8530-4B8A-9ADC-BCA3F7B530D1}" v="16" dt="2025-03-27T10:19:25.626"/>
    <p1510:client id="{3FE41FBA-BA1F-48DC-A9C5-0DDF3AAFE7FE}" v="84" dt="2025-03-27T20:34:43.761"/>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jl, gemiddeld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906" autoAdjust="0"/>
  </p:normalViewPr>
  <p:slideViewPr>
    <p:cSldViewPr snapToGrid="0">
      <p:cViewPr varScale="1">
        <p:scale>
          <a:sx n="49" d="100"/>
          <a:sy n="49" d="100"/>
        </p:scale>
        <p:origin x="1244"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font" Target="fonts/font5.fntdata"/><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notesMaster" Target="notesMasters/notesMaster1.xml"/><Relationship Id="rId42"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font" Target="fonts/font4.fntdata"/><Relationship Id="rId38" Type="http://customschemas.google.com/relationships/presentationmetadata" Target="metadata"/><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font" Target="fonts/font8.fntdata"/><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font" Target="fonts/font3.fntdata"/><Relationship Id="rId40"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font" Target="fonts/font2.fntdata"/><Relationship Id="rId28" Type="http://schemas.openxmlformats.org/officeDocument/2006/relationships/font" Target="fonts/font7.fntdata"/><Relationship Id="rId10" Type="http://schemas.openxmlformats.org/officeDocument/2006/relationships/slide" Target="slides/slide5.xml"/><Relationship Id="rId19" Type="http://schemas.openxmlformats.org/officeDocument/2006/relationships/slide" Target="slides/slide14.xml"/><Relationship Id="rId44" Type="http://schemas.microsoft.com/office/2015/10/relationships/revisionInfo" Target="revisionInfo.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font" Target="fonts/font1.fntdata"/><Relationship Id="rId27" Type="http://schemas.openxmlformats.org/officeDocument/2006/relationships/font" Target="fonts/font6.fntdata"/><Relationship Id="rId43"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et Hermans" userId="315960d3-57b3-456a-9995-b6453fab039f" providerId="ADAL" clId="{3FE41FBA-BA1F-48DC-A9C5-0DDF3AAFE7FE}"/>
    <pc:docChg chg="undo custSel modSld">
      <pc:chgData name="Annet Hermans" userId="315960d3-57b3-456a-9995-b6453fab039f" providerId="ADAL" clId="{3FE41FBA-BA1F-48DC-A9C5-0DDF3AAFE7FE}" dt="2025-03-27T20:41:19.556" v="187"/>
      <pc:docMkLst>
        <pc:docMk/>
      </pc:docMkLst>
      <pc:sldChg chg="modNotesTx">
        <pc:chgData name="Annet Hermans" userId="315960d3-57b3-456a-9995-b6453fab039f" providerId="ADAL" clId="{3FE41FBA-BA1F-48DC-A9C5-0DDF3AAFE7FE}" dt="2025-03-27T20:31:35.790" v="0" actId="20577"/>
        <pc:sldMkLst>
          <pc:docMk/>
          <pc:sldMk cId="0" sldId="256"/>
        </pc:sldMkLst>
      </pc:sldChg>
      <pc:sldChg chg="modNotesTx">
        <pc:chgData name="Annet Hermans" userId="315960d3-57b3-456a-9995-b6453fab039f" providerId="ADAL" clId="{3FE41FBA-BA1F-48DC-A9C5-0DDF3AAFE7FE}" dt="2025-03-27T20:33:47.190" v="58" actId="20577"/>
        <pc:sldMkLst>
          <pc:docMk/>
          <pc:sldMk cId="0" sldId="259"/>
        </pc:sldMkLst>
      </pc:sldChg>
      <pc:sldChg chg="modSp mod">
        <pc:chgData name="Annet Hermans" userId="315960d3-57b3-456a-9995-b6453fab039f" providerId="ADAL" clId="{3FE41FBA-BA1F-48DC-A9C5-0DDF3AAFE7FE}" dt="2025-03-27T20:39:54.363" v="181" actId="20577"/>
        <pc:sldMkLst>
          <pc:docMk/>
          <pc:sldMk cId="0" sldId="276"/>
        </pc:sldMkLst>
        <pc:spChg chg="mod">
          <ac:chgData name="Annet Hermans" userId="315960d3-57b3-456a-9995-b6453fab039f" providerId="ADAL" clId="{3FE41FBA-BA1F-48DC-A9C5-0DDF3AAFE7FE}" dt="2025-03-27T20:39:54.363" v="181" actId="20577"/>
          <ac:spMkLst>
            <pc:docMk/>
            <pc:sldMk cId="0" sldId="276"/>
            <ac:spMk id="394" creationId="{00000000-0000-0000-0000-000000000000}"/>
          </ac:spMkLst>
        </pc:spChg>
      </pc:sldChg>
      <pc:sldChg chg="modSp mod modNotesTx">
        <pc:chgData name="Annet Hermans" userId="315960d3-57b3-456a-9995-b6453fab039f" providerId="ADAL" clId="{3FE41FBA-BA1F-48DC-A9C5-0DDF3AAFE7FE}" dt="2025-03-27T20:41:19.556" v="187"/>
        <pc:sldMkLst>
          <pc:docMk/>
          <pc:sldMk cId="0" sldId="277"/>
        </pc:sldMkLst>
        <pc:spChg chg="mod">
          <ac:chgData name="Annet Hermans" userId="315960d3-57b3-456a-9995-b6453fab039f" providerId="ADAL" clId="{3FE41FBA-BA1F-48DC-A9C5-0DDF3AAFE7FE}" dt="2025-03-27T20:40:07.782" v="185" actId="20577"/>
          <ac:spMkLst>
            <pc:docMk/>
            <pc:sldMk cId="0" sldId="277"/>
            <ac:spMk id="400" creationId="{00000000-0000-0000-0000-000000000000}"/>
          </ac:spMkLst>
        </pc:spChg>
      </pc:sldChg>
      <pc:sldChg chg="modSp mod">
        <pc:chgData name="Annet Hermans" userId="315960d3-57b3-456a-9995-b6453fab039f" providerId="ADAL" clId="{3FE41FBA-BA1F-48DC-A9C5-0DDF3AAFE7FE}" dt="2025-03-27T20:32:10.671" v="3" actId="20577"/>
        <pc:sldMkLst>
          <pc:docMk/>
          <pc:sldMk cId="2938051858" sldId="278"/>
        </pc:sldMkLst>
        <pc:spChg chg="mod">
          <ac:chgData name="Annet Hermans" userId="315960d3-57b3-456a-9995-b6453fab039f" providerId="ADAL" clId="{3FE41FBA-BA1F-48DC-A9C5-0DDF3AAFE7FE}" dt="2025-03-27T20:32:10.671" v="3" actId="20577"/>
          <ac:spMkLst>
            <pc:docMk/>
            <pc:sldMk cId="2938051858" sldId="278"/>
            <ac:spMk id="117" creationId="{0C721833-E215-47CC-70E0-2D7FBF9C5BE1}"/>
          </ac:spMkLst>
        </pc:spChg>
      </pc:sldChg>
      <pc:sldChg chg="modSp mod">
        <pc:chgData name="Annet Hermans" userId="315960d3-57b3-456a-9995-b6453fab039f" providerId="ADAL" clId="{3FE41FBA-BA1F-48DC-A9C5-0DDF3AAFE7FE}" dt="2025-03-27T20:39:09.907" v="170" actId="20577"/>
        <pc:sldMkLst>
          <pc:docMk/>
          <pc:sldMk cId="14053406" sldId="285"/>
        </pc:sldMkLst>
        <pc:spChg chg="mod">
          <ac:chgData name="Annet Hermans" userId="315960d3-57b3-456a-9995-b6453fab039f" providerId="ADAL" clId="{3FE41FBA-BA1F-48DC-A9C5-0DDF3AAFE7FE}" dt="2025-03-27T20:39:09.907" v="170" actId="20577"/>
          <ac:spMkLst>
            <pc:docMk/>
            <pc:sldMk cId="14053406" sldId="285"/>
            <ac:spMk id="3" creationId="{3429197F-04F3-3B2B-A7C5-932EF1030C31}"/>
          </ac:spMkLst>
        </pc:spChg>
      </pc:sldChg>
      <pc:sldChg chg="modNotesTx">
        <pc:chgData name="Annet Hermans" userId="315960d3-57b3-456a-9995-b6453fab039f" providerId="ADAL" clId="{3FE41FBA-BA1F-48DC-A9C5-0DDF3AAFE7FE}" dt="2025-03-27T20:34:24.543" v="71" actId="20577"/>
        <pc:sldMkLst>
          <pc:docMk/>
          <pc:sldMk cId="4161995643" sldId="287"/>
        </pc:sldMkLst>
      </pc:sldChg>
      <pc:sldChg chg="modNotesTx">
        <pc:chgData name="Annet Hermans" userId="315960d3-57b3-456a-9995-b6453fab039f" providerId="ADAL" clId="{3FE41FBA-BA1F-48DC-A9C5-0DDF3AAFE7FE}" dt="2025-03-27T20:34:43.761" v="83" actId="20577"/>
        <pc:sldMkLst>
          <pc:docMk/>
          <pc:sldMk cId="2353353946" sldId="288"/>
        </pc:sldMkLst>
      </pc:sldChg>
    </pc:docChg>
  </pc:docChgLst>
  <pc:docChgLst>
    <pc:chgData name="Michel Zijffers" userId="S::m.zijffers@mboraad.nl::e4879f7b-faa3-4d42-bc81-fca27fde6ff9" providerId="AD" clId="Web-{1E930FAE-8530-4B8A-9ADC-BCA3F7B530D1}"/>
    <pc:docChg chg="modSld">
      <pc:chgData name="Michel Zijffers" userId="S::m.zijffers@mboraad.nl::e4879f7b-faa3-4d42-bc81-fca27fde6ff9" providerId="AD" clId="Web-{1E930FAE-8530-4B8A-9ADC-BCA3F7B530D1}" dt="2025-03-27T10:19:25.626" v="15" actId="20577"/>
      <pc:docMkLst>
        <pc:docMk/>
      </pc:docMkLst>
      <pc:sldChg chg="modSp">
        <pc:chgData name="Michel Zijffers" userId="S::m.zijffers@mboraad.nl::e4879f7b-faa3-4d42-bc81-fca27fde6ff9" providerId="AD" clId="Web-{1E930FAE-8530-4B8A-9ADC-BCA3F7B530D1}" dt="2025-03-27T10:18:16.029" v="7" actId="14100"/>
        <pc:sldMkLst>
          <pc:docMk/>
          <pc:sldMk cId="0" sldId="256"/>
        </pc:sldMkLst>
        <pc:spChg chg="mod">
          <ac:chgData name="Michel Zijffers" userId="S::m.zijffers@mboraad.nl::e4879f7b-faa3-4d42-bc81-fca27fde6ff9" providerId="AD" clId="Web-{1E930FAE-8530-4B8A-9ADC-BCA3F7B530D1}" dt="2025-03-27T10:18:16.029" v="7" actId="14100"/>
          <ac:spMkLst>
            <pc:docMk/>
            <pc:sldMk cId="0" sldId="256"/>
            <ac:spMk id="97" creationId="{00000000-0000-0000-0000-000000000000}"/>
          </ac:spMkLst>
        </pc:spChg>
      </pc:sldChg>
      <pc:sldChg chg="modSp">
        <pc:chgData name="Michel Zijffers" userId="S::m.zijffers@mboraad.nl::e4879f7b-faa3-4d42-bc81-fca27fde6ff9" providerId="AD" clId="Web-{1E930FAE-8530-4B8A-9ADC-BCA3F7B530D1}" dt="2025-03-27T10:19:25.626" v="15" actId="20577"/>
        <pc:sldMkLst>
          <pc:docMk/>
          <pc:sldMk cId="0" sldId="258"/>
        </pc:sldMkLst>
        <pc:spChg chg="mod">
          <ac:chgData name="Michel Zijffers" userId="S::m.zijffers@mboraad.nl::e4879f7b-faa3-4d42-bc81-fca27fde6ff9" providerId="AD" clId="Web-{1E930FAE-8530-4B8A-9ADC-BCA3F7B530D1}" dt="2025-03-27T10:19:25.626" v="15" actId="20577"/>
          <ac:spMkLst>
            <pc:docMk/>
            <pc:sldMk cId="0" sldId="258"/>
            <ac:spMk id="117" creationId="{00000000-0000-0000-0000-000000000000}"/>
          </ac:spMkLst>
        </pc:spChg>
      </pc:sldChg>
      <pc:sldChg chg="modSp">
        <pc:chgData name="Michel Zijffers" userId="S::m.zijffers@mboraad.nl::e4879f7b-faa3-4d42-bc81-fca27fde6ff9" providerId="AD" clId="Web-{1E930FAE-8530-4B8A-9ADC-BCA3F7B530D1}" dt="2025-03-27T10:19:17.344" v="14" actId="20577"/>
        <pc:sldMkLst>
          <pc:docMk/>
          <pc:sldMk cId="2938051858" sldId="278"/>
        </pc:sldMkLst>
        <pc:spChg chg="mod">
          <ac:chgData name="Michel Zijffers" userId="S::m.zijffers@mboraad.nl::e4879f7b-faa3-4d42-bc81-fca27fde6ff9" providerId="AD" clId="Web-{1E930FAE-8530-4B8A-9ADC-BCA3F7B530D1}" dt="2025-03-27T10:19:17.344" v="14" actId="20577"/>
          <ac:spMkLst>
            <pc:docMk/>
            <pc:sldMk cId="2938051858" sldId="278"/>
            <ac:spMk id="117" creationId="{0C721833-E215-47CC-70E0-2D7FBF9C5BE1}"/>
          </ac:spMkLst>
        </pc:spChg>
      </pc:sldChg>
      <pc:sldChg chg="modSp">
        <pc:chgData name="Michel Zijffers" userId="S::m.zijffers@mboraad.nl::e4879f7b-faa3-4d42-bc81-fca27fde6ff9" providerId="AD" clId="Web-{1E930FAE-8530-4B8A-9ADC-BCA3F7B530D1}" dt="2025-03-27T10:17:43.997" v="3" actId="20577"/>
        <pc:sldMkLst>
          <pc:docMk/>
          <pc:sldMk cId="4151059391" sldId="284"/>
        </pc:sldMkLst>
        <pc:spChg chg="mod">
          <ac:chgData name="Michel Zijffers" userId="S::m.zijffers@mboraad.nl::e4879f7b-faa3-4d42-bc81-fca27fde6ff9" providerId="AD" clId="Web-{1E930FAE-8530-4B8A-9ADC-BCA3F7B530D1}" dt="2025-03-27T10:17:43.997" v="3" actId="20577"/>
          <ac:spMkLst>
            <pc:docMk/>
            <pc:sldMk cId="4151059391" sldId="284"/>
            <ac:spMk id="117" creationId="{906DBCB3-8992-A8A0-B0A3-8924E94539F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nl-NL" sz="1200" b="0" i="0" u="none" strike="noStrike" cap="none">
                <a:solidFill>
                  <a:schemeClr val="dk1"/>
                </a:solidFill>
                <a:latin typeface="Arial"/>
                <a:ea typeface="Arial"/>
                <a:cs typeface="Arial"/>
                <a:sym typeface="Arial"/>
              </a:rPr>
              <a:t>‹nr.›</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8" name="Google Shape;88;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Quattrocento Sans"/>
              <a:buNone/>
            </a:pPr>
            <a:r>
              <a:rPr lang="nl-NL" sz="1800" dirty="0">
                <a:latin typeface="Quattrocento Sans"/>
                <a:ea typeface="Quattrocento Sans"/>
                <a:cs typeface="Quattrocento Sans"/>
                <a:sym typeface="Quattrocento Sans"/>
              </a:rPr>
              <a:t>De docent bereidt het gesprek voor en voert het gesprek met de klas. Belangrijk is dat de docent van tevoren al een relatie heeft opgebouwd met de klas en zorgt dat de klas veilig is, anders zullen de leerlingen zich niet open opstellen om over hun keuzes en groepsdruk te vertellen. </a:t>
            </a:r>
            <a:endParaRPr dirty="0"/>
          </a:p>
          <a:p>
            <a:pPr marL="0" marR="0" lvl="0" indent="0" algn="l" rtl="0">
              <a:lnSpc>
                <a:spcPct val="100000"/>
              </a:lnSpc>
              <a:spcBef>
                <a:spcPts val="0"/>
              </a:spcBef>
              <a:spcAft>
                <a:spcPts val="0"/>
              </a:spcAft>
              <a:buClr>
                <a:schemeClr val="dk1"/>
              </a:buClr>
              <a:buSzPts val="1800"/>
              <a:buFont typeface="Quattrocento Sans"/>
              <a:buNone/>
            </a:pPr>
            <a:r>
              <a:rPr lang="nl-NL" sz="1800" dirty="0">
                <a:latin typeface="Quattrocento Sans"/>
                <a:ea typeface="Quattrocento Sans"/>
                <a:cs typeface="Quattrocento Sans"/>
                <a:sym typeface="Quattrocento Sans"/>
              </a:rPr>
              <a:t>Het is belangrijk dat deze les plaatsvindt in de periode waarin het keuzevak wordt gekozen. Lang van tevoren is niet zo zinvol. </a:t>
            </a:r>
          </a:p>
          <a:p>
            <a:pPr marL="0" marR="0" lvl="0" indent="0" algn="l" rtl="0">
              <a:lnSpc>
                <a:spcPct val="100000"/>
              </a:lnSpc>
              <a:spcBef>
                <a:spcPts val="0"/>
              </a:spcBef>
              <a:spcAft>
                <a:spcPts val="0"/>
              </a:spcAft>
              <a:buClr>
                <a:schemeClr val="dk1"/>
              </a:buClr>
              <a:buSzPts val="1800"/>
              <a:buFont typeface="Quattrocento Sans"/>
              <a:buNone/>
            </a:pPr>
            <a:r>
              <a:rPr lang="nl-NL" sz="1800" b="0" dirty="0">
                <a:solidFill>
                  <a:schemeClr val="accent1"/>
                </a:solidFill>
                <a:latin typeface="Avenir Next LT Pro" panose="020B0504020202020204" pitchFamily="34" charset="0"/>
              </a:rPr>
              <a:t>Het is een voorwaarde dat de leerlingen al een beeld hebben van deze vakken. </a:t>
            </a:r>
            <a:endParaRPr lang="nl-NL" sz="1800" b="0" dirty="0">
              <a:latin typeface="Quattrocento Sans"/>
              <a:ea typeface="Quattrocento Sans"/>
              <a:cs typeface="Quattrocento Sans"/>
              <a:sym typeface="Quattrocento Sans"/>
            </a:endParaRPr>
          </a:p>
          <a:p>
            <a:pPr marL="0" marR="0" lvl="0" indent="0" algn="l" rtl="0">
              <a:lnSpc>
                <a:spcPct val="100000"/>
              </a:lnSpc>
              <a:spcBef>
                <a:spcPts val="0"/>
              </a:spcBef>
              <a:spcAft>
                <a:spcPts val="0"/>
              </a:spcAft>
              <a:buClr>
                <a:schemeClr val="dk1"/>
              </a:buClr>
              <a:buSzPts val="1800"/>
              <a:buFont typeface="Quattrocento Sans"/>
              <a:buNone/>
            </a:pPr>
            <a:endParaRPr lang="nl-NL" sz="1800" dirty="0">
              <a:latin typeface="Quattrocento Sans"/>
              <a:ea typeface="Quattrocento Sans"/>
              <a:cs typeface="Quattrocento Sans"/>
              <a:sym typeface="Quattrocento Sans"/>
            </a:endParaRPr>
          </a:p>
          <a:p>
            <a:pPr marL="0" marR="0" lvl="0" indent="0" algn="l" defTabSz="914400" rtl="0" eaLnBrk="1" fontAlgn="auto" latinLnBrk="0" hangingPunct="1">
              <a:lnSpc>
                <a:spcPct val="100000"/>
              </a:lnSpc>
              <a:spcBef>
                <a:spcPts val="0"/>
              </a:spcBef>
              <a:spcAft>
                <a:spcPts val="0"/>
              </a:spcAft>
              <a:buClr>
                <a:schemeClr val="dk1"/>
              </a:buClr>
              <a:buSzPts val="1800"/>
              <a:buFont typeface="Quattrocento Sans"/>
              <a:buNone/>
              <a:tabLst/>
              <a:defRPr/>
            </a:pPr>
            <a:r>
              <a:rPr lang="nl-NL" sz="1800" dirty="0">
                <a:solidFill>
                  <a:schemeClr val="accent1"/>
                </a:solidFill>
                <a:latin typeface="Avenir Next LT Pro" panose="020B0504020202020204" pitchFamily="34" charset="0"/>
                <a:ea typeface="Quattrocento Sans"/>
                <a:cs typeface="Quattrocento Sans"/>
                <a:sym typeface="Quattrocento Sans"/>
              </a:rPr>
              <a:t>Instructie: Je begint met de startopdracht en bespreekt die opdracht na. Daarna komt de sheet met de leerdoelen en activiteiten. (voor het verrassingseffect)</a:t>
            </a:r>
            <a:endParaRPr lang="nl-NL" sz="1800" dirty="0">
              <a:latin typeface="Avenir Next LT Pro" panose="020B0504020202020204" pitchFamily="34" charset="0"/>
              <a:ea typeface="Quattrocento Sans"/>
              <a:cs typeface="Quattrocento Sans"/>
              <a:sym typeface="Quattrocento Sans"/>
            </a:endParaRPr>
          </a:p>
          <a:p>
            <a:pPr marL="0" marR="0" lvl="0" indent="0" algn="l" rtl="0">
              <a:lnSpc>
                <a:spcPct val="100000"/>
              </a:lnSpc>
              <a:spcBef>
                <a:spcPts val="0"/>
              </a:spcBef>
              <a:spcAft>
                <a:spcPts val="0"/>
              </a:spcAft>
              <a:buClr>
                <a:schemeClr val="dk1"/>
              </a:buClr>
              <a:buSzPts val="1800"/>
              <a:buFont typeface="Quattrocento Sans"/>
              <a:buNone/>
            </a:pPr>
            <a:r>
              <a:rPr lang="nl-NL" sz="1800" dirty="0">
                <a:latin typeface="Quattrocento Sans"/>
                <a:ea typeface="Quattrocento Sans"/>
                <a:cs typeface="Quattrocento Sans"/>
                <a:sym typeface="Quattrocento Sans"/>
              </a:rPr>
              <a:t>Bij de les hoort een apart werkblad voor de leerlingen en een docentinstructie, die laatste heb je nodig voor de startopdracht. </a:t>
            </a:r>
          </a:p>
          <a:p>
            <a:pPr marL="0" marR="0" lvl="0" indent="0" algn="l" rtl="0">
              <a:lnSpc>
                <a:spcPct val="100000"/>
              </a:lnSpc>
              <a:spcBef>
                <a:spcPts val="0"/>
              </a:spcBef>
              <a:spcAft>
                <a:spcPts val="0"/>
              </a:spcAft>
              <a:buClr>
                <a:schemeClr val="dk1"/>
              </a:buClr>
              <a:buSzPts val="1800"/>
              <a:buFont typeface="Quattrocento Sans"/>
              <a:buNone/>
            </a:pPr>
            <a:r>
              <a:rPr lang="nl-NL" sz="1800" dirty="0">
                <a:latin typeface="Quattrocento Sans"/>
                <a:ea typeface="Quattrocento Sans"/>
                <a:cs typeface="Quattrocento Sans"/>
                <a:sym typeface="Quattrocento Sans"/>
              </a:rPr>
              <a:t>Pas indien nodig de keuzevakken aan op sheet 2 en op het werkblad. </a:t>
            </a:r>
          </a:p>
          <a:p>
            <a:pPr marL="0" lvl="0" indent="0" algn="l" rtl="0">
              <a:spcBef>
                <a:spcPts val="0"/>
              </a:spcBef>
              <a:spcAft>
                <a:spcPts val="0"/>
              </a:spcAft>
              <a:buNone/>
            </a:pPr>
            <a:endParaRPr lang="nl-NL" dirty="0"/>
          </a:p>
          <a:p>
            <a:endParaRPr dirty="0"/>
          </a:p>
        </p:txBody>
      </p:sp>
      <p:sp>
        <p:nvSpPr>
          <p:cNvPr id="89" name="Google Shape;89;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a:extLst>
            <a:ext uri="{FF2B5EF4-FFF2-40B4-BE49-F238E27FC236}">
              <a16:creationId xmlns:a16="http://schemas.microsoft.com/office/drawing/2014/main" id="{463793DF-E0C5-D909-3D47-9E018BC132B3}"/>
            </a:ext>
          </a:extLst>
        </p:cNvPr>
        <p:cNvGrpSpPr/>
        <p:nvPr/>
      </p:nvGrpSpPr>
      <p:grpSpPr>
        <a:xfrm>
          <a:off x="0" y="0"/>
          <a:ext cx="0" cy="0"/>
          <a:chOff x="0" y="0"/>
          <a:chExt cx="0" cy="0"/>
        </a:xfrm>
      </p:grpSpPr>
      <p:sp>
        <p:nvSpPr>
          <p:cNvPr id="164" name="Google Shape;164;p7:notes">
            <a:extLst>
              <a:ext uri="{FF2B5EF4-FFF2-40B4-BE49-F238E27FC236}">
                <a16:creationId xmlns:a16="http://schemas.microsoft.com/office/drawing/2014/main" id="{D2AA5C6C-B741-EA6E-AAAD-D859A3025510}"/>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5" name="Google Shape;165;p7:notes">
            <a:extLst>
              <a:ext uri="{FF2B5EF4-FFF2-40B4-BE49-F238E27FC236}">
                <a16:creationId xmlns:a16="http://schemas.microsoft.com/office/drawing/2014/main" id="{884893D8-9A34-C1AC-0FB6-083CBDFBB354}"/>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nl-NL" sz="900" b="0" i="0" u="none" strike="noStrike" dirty="0">
                <a:solidFill>
                  <a:srgbClr val="000000"/>
                </a:solidFill>
                <a:latin typeface="Times New Roman"/>
                <a:ea typeface="Times New Roman"/>
                <a:cs typeface="Times New Roman"/>
                <a:sym typeface="Times New Roman"/>
              </a:rPr>
              <a:t>Vraag aan een aantal leerlingen waarom ze op die plek staan</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nl-NL" sz="600" dirty="0"/>
              <a:t>Maak je jouw keuze of is het belangrijk wat je klasgenoten vinden?</a:t>
            </a:r>
          </a:p>
          <a:p>
            <a:pPr marL="0" lvl="0" indent="0" algn="l" rtl="0">
              <a:spcBef>
                <a:spcPts val="0"/>
              </a:spcBef>
              <a:spcAft>
                <a:spcPts val="0"/>
              </a:spcAft>
              <a:buNone/>
            </a:pPr>
            <a:r>
              <a:rPr lang="nl-NL" sz="900" b="0" i="0" u="none" strike="noStrike" dirty="0">
                <a:solidFill>
                  <a:srgbClr val="000000"/>
                </a:solidFill>
                <a:latin typeface="Times New Roman"/>
                <a:cs typeface="Times New Roman"/>
                <a:sym typeface="Times New Roman"/>
              </a:rPr>
              <a:t>Wat gebeurt er als je bij je eigen keuze blijft?</a:t>
            </a:r>
            <a:endParaRPr lang="nl-NL" sz="300" b="0" dirty="0"/>
          </a:p>
          <a:p>
            <a:pPr marL="0" lvl="0" indent="0" algn="l" rtl="0">
              <a:spcBef>
                <a:spcPts val="0"/>
              </a:spcBef>
              <a:spcAft>
                <a:spcPts val="0"/>
              </a:spcAft>
              <a:buNone/>
            </a:pPr>
            <a:r>
              <a:rPr lang="nl-NL" sz="500" dirty="0"/>
              <a:t>Wat is het gevolg hiervan? </a:t>
            </a:r>
          </a:p>
        </p:txBody>
      </p:sp>
      <p:sp>
        <p:nvSpPr>
          <p:cNvPr id="166" name="Google Shape;166;p7:notes">
            <a:extLst>
              <a:ext uri="{FF2B5EF4-FFF2-40B4-BE49-F238E27FC236}">
                <a16:creationId xmlns:a16="http://schemas.microsoft.com/office/drawing/2014/main" id="{82C991A4-63BE-3C33-A265-8E736BCAD496}"/>
              </a:ext>
            </a:extLst>
          </p:cNvPr>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10</a:t>
            </a:fld>
            <a:endParaRPr/>
          </a:p>
        </p:txBody>
      </p:sp>
    </p:spTree>
    <p:extLst>
      <p:ext uri="{BB962C8B-B14F-4D97-AF65-F5344CB8AC3E}">
        <p14:creationId xmlns:p14="http://schemas.microsoft.com/office/powerpoint/2010/main" val="11973310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a:extLst>
            <a:ext uri="{FF2B5EF4-FFF2-40B4-BE49-F238E27FC236}">
              <a16:creationId xmlns:a16="http://schemas.microsoft.com/office/drawing/2014/main" id="{8E4CEF5B-DC6A-79B7-3AE4-6484536CBF1E}"/>
            </a:ext>
          </a:extLst>
        </p:cNvPr>
        <p:cNvGrpSpPr/>
        <p:nvPr/>
      </p:nvGrpSpPr>
      <p:grpSpPr>
        <a:xfrm>
          <a:off x="0" y="0"/>
          <a:ext cx="0" cy="0"/>
          <a:chOff x="0" y="0"/>
          <a:chExt cx="0" cy="0"/>
        </a:xfrm>
      </p:grpSpPr>
      <p:sp>
        <p:nvSpPr>
          <p:cNvPr id="164" name="Google Shape;164;p7:notes">
            <a:extLst>
              <a:ext uri="{FF2B5EF4-FFF2-40B4-BE49-F238E27FC236}">
                <a16:creationId xmlns:a16="http://schemas.microsoft.com/office/drawing/2014/main" id="{1E47A69B-1849-323D-192B-0DAB997D5239}"/>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5" name="Google Shape;165;p7:notes">
            <a:extLst>
              <a:ext uri="{FF2B5EF4-FFF2-40B4-BE49-F238E27FC236}">
                <a16:creationId xmlns:a16="http://schemas.microsoft.com/office/drawing/2014/main" id="{485CA4B0-35CF-5094-9396-03D2D152133B}"/>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nl-NL" sz="800" b="0" i="0" u="none" strike="noStrike" dirty="0">
                <a:solidFill>
                  <a:srgbClr val="000000"/>
                </a:solidFill>
                <a:latin typeface="Times New Roman"/>
                <a:ea typeface="Times New Roman"/>
                <a:cs typeface="Times New Roman"/>
                <a:sym typeface="Times New Roman"/>
              </a:rPr>
              <a:t>Vraag aan een aantal leerlingen waarom ze op die plek staan</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nl-NL" sz="500" dirty="0"/>
              <a:t>Maak je jouw keuze of vind je het belangrijker wat je klasgenoten vinden?</a:t>
            </a:r>
          </a:p>
          <a:p>
            <a:pPr marL="0" lvl="0" indent="0" algn="l" rtl="0">
              <a:spcBef>
                <a:spcPts val="0"/>
              </a:spcBef>
              <a:spcAft>
                <a:spcPts val="0"/>
              </a:spcAft>
              <a:buNone/>
            </a:pPr>
            <a:r>
              <a:rPr lang="nl-NL" sz="800" b="0" i="0" u="none" strike="noStrike" dirty="0">
                <a:solidFill>
                  <a:srgbClr val="000000"/>
                </a:solidFill>
                <a:latin typeface="Times New Roman"/>
                <a:cs typeface="Times New Roman"/>
                <a:sym typeface="Times New Roman"/>
              </a:rPr>
              <a:t>Wat gebeurt er als je bij je eigen keuze blijft?</a:t>
            </a:r>
            <a:endParaRPr lang="nl-NL" sz="200" b="0" dirty="0"/>
          </a:p>
          <a:p>
            <a:pPr marL="0" lvl="0" indent="0" algn="l" rtl="0">
              <a:spcBef>
                <a:spcPts val="0"/>
              </a:spcBef>
              <a:spcAft>
                <a:spcPts val="0"/>
              </a:spcAft>
              <a:buNone/>
            </a:pPr>
            <a:r>
              <a:rPr lang="nl-NL" sz="400" dirty="0"/>
              <a:t>Wat is het gevolg hiervan? </a:t>
            </a:r>
          </a:p>
          <a:p>
            <a:pPr marL="0" lvl="0" indent="0" algn="l" rtl="0">
              <a:spcBef>
                <a:spcPts val="0"/>
              </a:spcBef>
              <a:spcAft>
                <a:spcPts val="0"/>
              </a:spcAft>
              <a:buNone/>
            </a:pPr>
            <a:endParaRPr lang="nl-NL" sz="400" dirty="0"/>
          </a:p>
          <a:p>
            <a:pPr marL="0" lvl="0" indent="0" algn="l" rtl="0">
              <a:spcBef>
                <a:spcPts val="0"/>
              </a:spcBef>
              <a:spcAft>
                <a:spcPts val="0"/>
              </a:spcAft>
              <a:buNone/>
            </a:pPr>
            <a:endParaRPr sz="400" dirty="0"/>
          </a:p>
        </p:txBody>
      </p:sp>
      <p:sp>
        <p:nvSpPr>
          <p:cNvPr id="166" name="Google Shape;166;p7:notes">
            <a:extLst>
              <a:ext uri="{FF2B5EF4-FFF2-40B4-BE49-F238E27FC236}">
                <a16:creationId xmlns:a16="http://schemas.microsoft.com/office/drawing/2014/main" id="{52361666-7486-A6DF-0893-3F511A6ACDFC}"/>
              </a:ext>
            </a:extLst>
          </p:cNvPr>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11</a:t>
            </a:fld>
            <a:endParaRPr/>
          </a:p>
        </p:txBody>
      </p:sp>
    </p:spTree>
    <p:extLst>
      <p:ext uri="{BB962C8B-B14F-4D97-AF65-F5344CB8AC3E}">
        <p14:creationId xmlns:p14="http://schemas.microsoft.com/office/powerpoint/2010/main" val="6817628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a:extLst>
            <a:ext uri="{FF2B5EF4-FFF2-40B4-BE49-F238E27FC236}">
              <a16:creationId xmlns:a16="http://schemas.microsoft.com/office/drawing/2014/main" id="{5C1001E3-4119-6795-5DE2-A9EB9CF593A4}"/>
            </a:ext>
          </a:extLst>
        </p:cNvPr>
        <p:cNvGrpSpPr/>
        <p:nvPr/>
      </p:nvGrpSpPr>
      <p:grpSpPr>
        <a:xfrm>
          <a:off x="0" y="0"/>
          <a:ext cx="0" cy="0"/>
          <a:chOff x="0" y="0"/>
          <a:chExt cx="0" cy="0"/>
        </a:xfrm>
      </p:grpSpPr>
      <p:sp>
        <p:nvSpPr>
          <p:cNvPr id="164" name="Google Shape;164;p7:notes">
            <a:extLst>
              <a:ext uri="{FF2B5EF4-FFF2-40B4-BE49-F238E27FC236}">
                <a16:creationId xmlns:a16="http://schemas.microsoft.com/office/drawing/2014/main" id="{9DDCD5A9-BCA3-6CDA-33A5-A4E5AD0148E0}"/>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5" name="Google Shape;165;p7:notes">
            <a:extLst>
              <a:ext uri="{FF2B5EF4-FFF2-40B4-BE49-F238E27FC236}">
                <a16:creationId xmlns:a16="http://schemas.microsoft.com/office/drawing/2014/main" id="{12570AA1-D746-5973-42B0-D9F3107F2E8B}"/>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algn="l">
              <a:lnSpc>
                <a:spcPct val="100000"/>
              </a:lnSpc>
            </a:pPr>
            <a:r>
              <a:rPr lang="nl-NL" sz="1100" b="1" i="0" u="none" strike="noStrike" baseline="0" dirty="0">
                <a:latin typeface="ShadowsIntoLight"/>
              </a:rPr>
              <a:t>Voordat ze over de vraag op de sheet in koppels in gesprek gaan vertel je iets over groepsdruk</a:t>
            </a:r>
          </a:p>
          <a:p>
            <a:pPr algn="l">
              <a:lnSpc>
                <a:spcPct val="100000"/>
              </a:lnSpc>
            </a:pPr>
            <a:r>
              <a:rPr lang="nl-NL" sz="1100" b="0" i="0" u="none" strike="noStrike" baseline="0" dirty="0">
                <a:latin typeface="ShadowsIntoLight"/>
              </a:rPr>
              <a:t>Als je bij een groep hoort, doe je vaak hetzelfde als de rest van de groep. Dat kan fijn zijn als je je daar</a:t>
            </a:r>
          </a:p>
          <a:p>
            <a:pPr algn="l">
              <a:lnSpc>
                <a:spcPct val="100000"/>
              </a:lnSpc>
            </a:pPr>
            <a:r>
              <a:rPr lang="nl-NL" sz="1100" b="0" i="0" u="none" strike="noStrike" baseline="0" dirty="0">
                <a:latin typeface="ShadowsIntoLight"/>
              </a:rPr>
              <a:t>prettig bij voelt. Maar als het gedrag niet bij je past, is het niet zo fijn. </a:t>
            </a:r>
          </a:p>
          <a:p>
            <a:pPr algn="l">
              <a:lnSpc>
                <a:spcPct val="100000"/>
              </a:lnSpc>
            </a:pPr>
            <a:r>
              <a:rPr lang="nl-NL" sz="1100" b="0" i="0" u="none" strike="noStrike" baseline="0" dirty="0">
                <a:latin typeface="ShadowsIntoLight"/>
              </a:rPr>
              <a:t>In beide gevallen gaat het om de druk die jij voelt om hetzelfde te doen als de meerderheid in de groep. </a:t>
            </a:r>
          </a:p>
          <a:p>
            <a:pPr algn="l">
              <a:lnSpc>
                <a:spcPct val="100000"/>
              </a:lnSpc>
            </a:pPr>
            <a:r>
              <a:rPr lang="nl-NL" sz="1100" b="0" dirty="0">
                <a:effectLst/>
                <a:latin typeface="Aptos" panose="020B0004020202020204" pitchFamily="34" charset="0"/>
                <a:ea typeface="Aptos" panose="020B0004020202020204" pitchFamily="34" charset="0"/>
                <a:cs typeface="Times New Roman" panose="02020603050405020304" pitchFamily="18" charset="0"/>
              </a:rPr>
              <a:t>Groepsdruk speelt mee bij beslissingen die we maken. </a:t>
            </a:r>
          </a:p>
          <a:p>
            <a:pPr algn="l">
              <a:lnSpc>
                <a:spcPct val="100000"/>
              </a:lnSpc>
            </a:pPr>
            <a:r>
              <a:rPr lang="nl-NL" sz="1100" b="0" dirty="0">
                <a:effectLst/>
                <a:latin typeface="Aptos" panose="020B0004020202020204" pitchFamily="34" charset="0"/>
                <a:ea typeface="Aptos" panose="020B0004020202020204" pitchFamily="34" charset="0"/>
                <a:cs typeface="Times New Roman" panose="02020603050405020304" pitchFamily="18" charset="0"/>
              </a:rPr>
              <a:t>Want hoe je het ook bekijkt: de mening van de mensen om ons heen telt mee in. Soms kan dat lastig zijn. </a:t>
            </a:r>
          </a:p>
          <a:p>
            <a:pPr algn="l">
              <a:lnSpc>
                <a:spcPct val="100000"/>
              </a:lnSpc>
            </a:pPr>
            <a:endParaRPr lang="nl-NL" sz="1100" b="0" dirty="0">
              <a:effectLst/>
              <a:latin typeface="Aptos" panose="020B0004020202020204" pitchFamily="34" charset="0"/>
              <a:ea typeface="Aptos" panose="020B0004020202020204" pitchFamily="34" charset="0"/>
              <a:cs typeface="Times New Roman" panose="02020603050405020304" pitchFamily="18" charset="0"/>
            </a:endParaRPr>
          </a:p>
          <a:p>
            <a:pPr algn="l">
              <a:lnSpc>
                <a:spcPct val="100000"/>
              </a:lnSpc>
            </a:pPr>
            <a:r>
              <a:rPr lang="nl-NL" sz="1100" b="0" dirty="0">
                <a:effectLst/>
                <a:latin typeface="Aptos" panose="020B0004020202020204" pitchFamily="34" charset="0"/>
                <a:ea typeface="Aptos" panose="020B0004020202020204" pitchFamily="34" charset="0"/>
                <a:cs typeface="Times New Roman" panose="02020603050405020304" pitchFamily="18" charset="0"/>
              </a:rPr>
              <a:t>Laat ze dan 5 minuten in gesprek gaan over de vraag op de sheet.</a:t>
            </a:r>
          </a:p>
          <a:p>
            <a:pPr algn="l">
              <a:lnSpc>
                <a:spcPct val="100000"/>
              </a:lnSpc>
            </a:pPr>
            <a:r>
              <a:rPr lang="nl-NL" sz="1100" b="0" dirty="0">
                <a:effectLst/>
                <a:latin typeface="Aptos" panose="020B0004020202020204" pitchFamily="34" charset="0"/>
                <a:ea typeface="Aptos" panose="020B0004020202020204" pitchFamily="34" charset="0"/>
                <a:cs typeface="Times New Roman" panose="02020603050405020304" pitchFamily="18" charset="0"/>
              </a:rPr>
              <a:t>Stel daarna plenair de vraag: </a:t>
            </a:r>
            <a:r>
              <a:rPr lang="nl-NL" sz="1100" b="1" dirty="0">
                <a:effectLst/>
                <a:latin typeface="Aptos" panose="020B0004020202020204" pitchFamily="34" charset="0"/>
                <a:ea typeface="Aptos" panose="020B0004020202020204" pitchFamily="34" charset="0"/>
                <a:cs typeface="Times New Roman" panose="02020603050405020304" pitchFamily="18" charset="0"/>
              </a:rPr>
              <a:t>Denken jullie dat je kunt leren om met groepsdruk om te gaan?.</a:t>
            </a:r>
          </a:p>
          <a:p>
            <a:pPr marL="457200" marR="0" lvl="0" indent="-228600" algn="l" defTabSz="914400" rtl="0" eaLnBrk="1" fontAlgn="auto" latinLnBrk="0" hangingPunct="1">
              <a:lnSpc>
                <a:spcPct val="107000"/>
              </a:lnSpc>
              <a:spcBef>
                <a:spcPts val="0"/>
              </a:spcBef>
              <a:spcAft>
                <a:spcPts val="800"/>
              </a:spcAft>
              <a:buClr>
                <a:srgbClr val="000000"/>
              </a:buClr>
              <a:buSzPts val="1400"/>
              <a:buFont typeface="Arial"/>
              <a:buNone/>
              <a:tabLst/>
              <a:defRPr/>
            </a:pPr>
            <a:endParaRPr lang="nl-NL" sz="1100" dirty="0">
              <a:effectLst/>
              <a:latin typeface="Aptos" panose="020B0004020202020204" pitchFamily="34" charset="0"/>
              <a:ea typeface="Aptos" panose="020B0004020202020204" pitchFamily="34" charset="0"/>
              <a:cs typeface="Times New Roman" panose="02020603050405020304" pitchFamily="18" charset="0"/>
            </a:endParaRPr>
          </a:p>
          <a:p>
            <a:pPr marL="0" lvl="0" indent="0" algn="l" rtl="0">
              <a:spcBef>
                <a:spcPts val="0"/>
              </a:spcBef>
              <a:spcAft>
                <a:spcPts val="0"/>
              </a:spcAft>
              <a:buNone/>
            </a:pPr>
            <a:endParaRPr sz="400" dirty="0"/>
          </a:p>
        </p:txBody>
      </p:sp>
      <p:sp>
        <p:nvSpPr>
          <p:cNvPr id="166" name="Google Shape;166;p7:notes">
            <a:extLst>
              <a:ext uri="{FF2B5EF4-FFF2-40B4-BE49-F238E27FC236}">
                <a16:creationId xmlns:a16="http://schemas.microsoft.com/office/drawing/2014/main" id="{087B3AA5-D8A4-2F65-8C30-6DBBC3118C38}"/>
              </a:ext>
            </a:extLst>
          </p:cNvPr>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12</a:t>
            </a:fld>
            <a:endParaRPr/>
          </a:p>
        </p:txBody>
      </p:sp>
    </p:spTree>
    <p:extLst>
      <p:ext uri="{BB962C8B-B14F-4D97-AF65-F5344CB8AC3E}">
        <p14:creationId xmlns:p14="http://schemas.microsoft.com/office/powerpoint/2010/main" val="38916024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a:extLst>
            <a:ext uri="{FF2B5EF4-FFF2-40B4-BE49-F238E27FC236}">
              <a16:creationId xmlns:a16="http://schemas.microsoft.com/office/drawing/2014/main" id="{4F544AE3-D320-7E4B-F1A6-AFB2B305C73C}"/>
            </a:ext>
          </a:extLst>
        </p:cNvPr>
        <p:cNvGrpSpPr/>
        <p:nvPr/>
      </p:nvGrpSpPr>
      <p:grpSpPr>
        <a:xfrm>
          <a:off x="0" y="0"/>
          <a:ext cx="0" cy="0"/>
          <a:chOff x="0" y="0"/>
          <a:chExt cx="0" cy="0"/>
        </a:xfrm>
      </p:grpSpPr>
      <p:sp>
        <p:nvSpPr>
          <p:cNvPr id="164" name="Google Shape;164;p7:notes">
            <a:extLst>
              <a:ext uri="{FF2B5EF4-FFF2-40B4-BE49-F238E27FC236}">
                <a16:creationId xmlns:a16="http://schemas.microsoft.com/office/drawing/2014/main" id="{7A07A5B6-7FA2-8848-5DC3-B689BF693401}"/>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5" name="Google Shape;165;p7:notes">
            <a:extLst>
              <a:ext uri="{FF2B5EF4-FFF2-40B4-BE49-F238E27FC236}">
                <a16:creationId xmlns:a16="http://schemas.microsoft.com/office/drawing/2014/main" id="{737DA7BE-B72B-E3F4-0B77-950D6FEC3DB3}"/>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defTabSz="914400" rtl="0" eaLnBrk="1" fontAlgn="auto" latinLnBrk="0" hangingPunct="1">
              <a:lnSpc>
                <a:spcPct val="100000"/>
              </a:lnSpc>
              <a:spcBef>
                <a:spcPts val="0"/>
              </a:spcBef>
              <a:spcAft>
                <a:spcPts val="800"/>
              </a:spcAft>
              <a:buClr>
                <a:srgbClr val="000000"/>
              </a:buClr>
              <a:buSzPts val="1400"/>
              <a:buFont typeface="Arial"/>
              <a:buNone/>
              <a:tabLst/>
              <a:defRPr/>
            </a:pPr>
            <a:r>
              <a:rPr lang="nl-NL" sz="1100" b="0" dirty="0">
                <a:effectLst/>
                <a:latin typeface="Aptos" panose="020B0004020202020204" pitchFamily="34" charset="0"/>
                <a:ea typeface="Aptos" panose="020B0004020202020204" pitchFamily="34" charset="0"/>
                <a:cs typeface="Times New Roman" panose="02020603050405020304" pitchFamily="18" charset="0"/>
              </a:rPr>
              <a:t>Bij deze opdracht geven ze op het werkblad achter ieder vak van de (nieuwe) top 3 aan waarom ze deze willen kiezen.</a:t>
            </a:r>
          </a:p>
          <a:p>
            <a:pPr marL="457200" marR="0" lvl="0" indent="-228600" algn="l" defTabSz="914400" rtl="0" eaLnBrk="1" fontAlgn="auto" latinLnBrk="0" hangingPunct="1">
              <a:lnSpc>
                <a:spcPct val="100000"/>
              </a:lnSpc>
              <a:spcBef>
                <a:spcPts val="0"/>
              </a:spcBef>
              <a:spcAft>
                <a:spcPts val="800"/>
              </a:spcAft>
              <a:buClr>
                <a:srgbClr val="000000"/>
              </a:buClr>
              <a:buSzPts val="1400"/>
              <a:buFont typeface="Arial"/>
              <a:buNone/>
              <a:tabLst/>
              <a:defRPr/>
            </a:pPr>
            <a:endParaRPr lang="nl-NL" sz="1100" b="0" dirty="0">
              <a:effectLst/>
              <a:latin typeface="Aptos" panose="020B0004020202020204" pitchFamily="34" charset="0"/>
              <a:ea typeface="Aptos" panose="020B0004020202020204" pitchFamily="34" charset="0"/>
              <a:cs typeface="Times New Roman" panose="02020603050405020304" pitchFamily="18" charset="0"/>
            </a:endParaRPr>
          </a:p>
          <a:p>
            <a:pPr marL="457200" marR="0" lvl="0" indent="-228600" algn="l" defTabSz="914400" rtl="0" eaLnBrk="1" fontAlgn="auto" latinLnBrk="0" hangingPunct="1">
              <a:lnSpc>
                <a:spcPct val="100000"/>
              </a:lnSpc>
              <a:spcBef>
                <a:spcPts val="0"/>
              </a:spcBef>
              <a:spcAft>
                <a:spcPts val="800"/>
              </a:spcAft>
              <a:buClr>
                <a:srgbClr val="000000"/>
              </a:buClr>
              <a:buSzPts val="1400"/>
              <a:buFont typeface="Arial"/>
              <a:buNone/>
              <a:tabLst/>
              <a:defRPr/>
            </a:pPr>
            <a:r>
              <a:rPr lang="nl-NL" sz="1100" b="0" dirty="0">
                <a:effectLst/>
                <a:latin typeface="Aptos" panose="020B0004020202020204" pitchFamily="34" charset="0"/>
                <a:ea typeface="Aptos" panose="020B0004020202020204" pitchFamily="34" charset="0"/>
                <a:cs typeface="Times New Roman" panose="02020603050405020304" pitchFamily="18" charset="0"/>
              </a:rPr>
              <a:t>Toelichting na deze opdracht </a:t>
            </a:r>
          </a:p>
          <a:p>
            <a:pPr>
              <a:lnSpc>
                <a:spcPct val="100000"/>
              </a:lnSpc>
              <a:spcAft>
                <a:spcPts val="800"/>
              </a:spcAft>
            </a:pPr>
            <a:r>
              <a:rPr lang="nl-NL" sz="1100" b="1" dirty="0">
                <a:effectLst/>
                <a:latin typeface="Aptos" panose="020B0004020202020204" pitchFamily="34" charset="0"/>
                <a:ea typeface="Aptos" panose="020B0004020202020204" pitchFamily="34" charset="0"/>
                <a:cs typeface="Times New Roman" panose="02020603050405020304" pitchFamily="18" charset="0"/>
              </a:rPr>
              <a:t>Groepsdruk kan een rol spelen bij het kiezen van een keuzevak, maar ook bij de profielkeuze of het kiezen van een opleiding</a:t>
            </a:r>
          </a:p>
          <a:p>
            <a:pPr>
              <a:lnSpc>
                <a:spcPct val="100000"/>
              </a:lnSpc>
              <a:spcAft>
                <a:spcPts val="800"/>
              </a:spcAft>
            </a:pPr>
            <a:r>
              <a:rPr lang="nl-NL" sz="1100" dirty="0">
                <a:effectLst/>
                <a:latin typeface="Aptos" panose="020B0004020202020204" pitchFamily="34" charset="0"/>
                <a:ea typeface="Aptos" panose="020B0004020202020204" pitchFamily="34" charset="0"/>
                <a:cs typeface="Times New Roman" panose="02020603050405020304" pitchFamily="18" charset="0"/>
              </a:rPr>
              <a:t>De keuze maak je voor jezelf:. Waar wil je meer van weten, wat wil je ontdekken voordat je je profiel gaat kiezen. Jij bent degene die zich prettig moet voelen bij dat vak en niet je klasgenoten of vrienden. Door dat te beseffen zet je de eerste stap in het omgaan met groepsdruk</a:t>
            </a:r>
            <a:r>
              <a:rPr lang="nl-NL" sz="1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a:t>
            </a:r>
            <a:r>
              <a:rPr lang="nl-NL" sz="1100" dirty="0">
                <a:effectLst/>
                <a:latin typeface="Aptos" panose="020B0004020202020204" pitchFamily="34" charset="0"/>
                <a:ea typeface="Aptos" panose="020B0004020202020204" pitchFamily="34" charset="0"/>
                <a:cs typeface="Times New Roman" panose="02020603050405020304" pitchFamily="18" charset="0"/>
              </a:rPr>
              <a:t>. Door bij jezelf na te gaan waar je écht goed in bent, en wat je leuk vindt om te doen, kom je erachter waar je kwaliteiten liggen. </a:t>
            </a:r>
            <a:r>
              <a:rPr lang="nl-NL" sz="1100" b="0"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Wat is voor jou belangrijk</a:t>
            </a:r>
            <a:r>
              <a:rPr lang="nl-NL" sz="1100" b="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nl-NL" sz="1100" b="0" dirty="0">
                <a:effectLst/>
                <a:latin typeface="Aptos" panose="020B0004020202020204" pitchFamily="34" charset="0"/>
                <a:ea typeface="Aptos" panose="020B0004020202020204" pitchFamily="34" charset="0"/>
                <a:cs typeface="Times New Roman" panose="02020603050405020304" pitchFamily="18" charset="0"/>
              </a:rPr>
              <a:t>Wat </a:t>
            </a:r>
            <a:r>
              <a:rPr lang="nl-NL" sz="1100" dirty="0">
                <a:effectLst/>
                <a:latin typeface="Aptos" panose="020B0004020202020204" pitchFamily="34" charset="0"/>
                <a:ea typeface="Aptos" panose="020B0004020202020204" pitchFamily="34" charset="0"/>
                <a:cs typeface="Times New Roman" panose="02020603050405020304" pitchFamily="18" charset="0"/>
              </a:rPr>
              <a:t>wil ik, wat lijkt me leuk of interessant ? Dit zijn belangrijker vragen dan ‘Wie van mijn vrienden gaat dit vak ook volgen?’, of ‘Wat denken mijn vrienden  van me als ik dit </a:t>
            </a:r>
            <a:r>
              <a:rPr lang="nl-NL" sz="1100" dirty="0" err="1">
                <a:effectLst/>
                <a:latin typeface="Aptos" panose="020B0004020202020204" pitchFamily="34" charset="0"/>
                <a:ea typeface="Aptos" panose="020B0004020202020204" pitchFamily="34" charset="0"/>
                <a:cs typeface="Times New Roman" panose="02020603050405020304" pitchFamily="18" charset="0"/>
              </a:rPr>
              <a:t>profielvak</a:t>
            </a:r>
            <a:r>
              <a:rPr lang="nl-NL" sz="1100" dirty="0">
                <a:effectLst/>
                <a:latin typeface="Aptos" panose="020B0004020202020204" pitchFamily="34" charset="0"/>
                <a:ea typeface="Aptos" panose="020B0004020202020204" pitchFamily="34" charset="0"/>
                <a:cs typeface="Times New Roman" panose="02020603050405020304" pitchFamily="18" charset="0"/>
              </a:rPr>
              <a:t> ga doen?’. </a:t>
            </a:r>
          </a:p>
          <a:p>
            <a:pPr marL="0" lvl="0" indent="0" algn="l" rtl="0">
              <a:spcBef>
                <a:spcPts val="0"/>
              </a:spcBef>
              <a:spcAft>
                <a:spcPts val="0"/>
              </a:spcAft>
              <a:buNone/>
            </a:pPr>
            <a:endParaRPr sz="400" dirty="0"/>
          </a:p>
        </p:txBody>
      </p:sp>
      <p:sp>
        <p:nvSpPr>
          <p:cNvPr id="166" name="Google Shape;166;p7:notes">
            <a:extLst>
              <a:ext uri="{FF2B5EF4-FFF2-40B4-BE49-F238E27FC236}">
                <a16:creationId xmlns:a16="http://schemas.microsoft.com/office/drawing/2014/main" id="{EAFE6E25-2B5D-EF95-EA79-FBEAF6A1B7B5}"/>
              </a:ext>
            </a:extLst>
          </p:cNvPr>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13</a:t>
            </a:fld>
            <a:endParaRPr/>
          </a:p>
        </p:txBody>
      </p:sp>
    </p:spTree>
    <p:extLst>
      <p:ext uri="{BB962C8B-B14F-4D97-AF65-F5344CB8AC3E}">
        <p14:creationId xmlns:p14="http://schemas.microsoft.com/office/powerpoint/2010/main" val="41049682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Google Shape;391;gb47d06129c_0_1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2" name="Google Shape;392;gb47d06129c_0_1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nl-NL" dirty="0"/>
              <a:t>Er kunnen andere vakken in staan</a:t>
            </a:r>
          </a:p>
          <a:p>
            <a:pPr marL="0" lvl="0" indent="0" algn="l" rtl="0">
              <a:spcBef>
                <a:spcPts val="0"/>
              </a:spcBef>
              <a:spcAft>
                <a:spcPts val="0"/>
              </a:spcAft>
              <a:buNone/>
            </a:pPr>
            <a:r>
              <a:rPr lang="nl-NL" dirty="0"/>
              <a:t>De volgorde kan veranderd zijn. </a:t>
            </a:r>
          </a:p>
          <a:p>
            <a:pPr marL="0" lvl="0" indent="0" algn="l" rtl="0">
              <a:spcBef>
                <a:spcPts val="0"/>
              </a:spcBef>
              <a:spcAft>
                <a:spcPts val="0"/>
              </a:spcAft>
              <a:buNone/>
            </a:pPr>
            <a:r>
              <a:rPr lang="nl-NL" dirty="0"/>
              <a:t>Vraag ook – waarom is je tweede top 3 anders dan de eerste top 3? </a:t>
            </a: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6"/>
        <p:cNvGrpSpPr/>
        <p:nvPr/>
      </p:nvGrpSpPr>
      <p:grpSpPr>
        <a:xfrm>
          <a:off x="0" y="0"/>
          <a:ext cx="0" cy="0"/>
          <a:chOff x="0" y="0"/>
          <a:chExt cx="0" cy="0"/>
        </a:xfrm>
      </p:grpSpPr>
      <p:sp>
        <p:nvSpPr>
          <p:cNvPr id="397" name="Google Shape;397;g594acc5e9b_0_2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8" name="Google Shape;398;g594acc5e9b_0_2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a:extLst>
            <a:ext uri="{FF2B5EF4-FFF2-40B4-BE49-F238E27FC236}">
              <a16:creationId xmlns:a16="http://schemas.microsoft.com/office/drawing/2014/main" id="{D8A21BD1-668B-C035-A441-665FE6B76D13}"/>
            </a:ext>
          </a:extLst>
        </p:cNvPr>
        <p:cNvGrpSpPr/>
        <p:nvPr/>
      </p:nvGrpSpPr>
      <p:grpSpPr>
        <a:xfrm>
          <a:off x="0" y="0"/>
          <a:ext cx="0" cy="0"/>
          <a:chOff x="0" y="0"/>
          <a:chExt cx="0" cy="0"/>
        </a:xfrm>
      </p:grpSpPr>
      <p:sp>
        <p:nvSpPr>
          <p:cNvPr id="112" name="Google Shape;112;g3102b53a242_0_0:notes">
            <a:extLst>
              <a:ext uri="{FF2B5EF4-FFF2-40B4-BE49-F238E27FC236}">
                <a16:creationId xmlns:a16="http://schemas.microsoft.com/office/drawing/2014/main" id="{50DF0661-CF26-5BBE-EE3D-2F43F4F6E33C}"/>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3102b53a242_0_0:notes">
            <a:extLst>
              <a:ext uri="{FF2B5EF4-FFF2-40B4-BE49-F238E27FC236}">
                <a16:creationId xmlns:a16="http://schemas.microsoft.com/office/drawing/2014/main" id="{B3A798FD-46D0-8326-E616-F028327EDC14}"/>
              </a:ext>
            </a:extLst>
          </p:cNvPr>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nSpc>
                <a:spcPct val="200000"/>
              </a:lnSpc>
              <a:buFontTx/>
              <a:buNone/>
              <a:tabLst>
                <a:tab pos="457200" algn="l"/>
              </a:tabLst>
            </a:pPr>
            <a:r>
              <a:rPr lang="nl-NL" sz="1800">
                <a:effectLst/>
                <a:latin typeface="Calibri" panose="020F0502020204030204" pitchFamily="34" charset="0"/>
                <a:ea typeface="Calibri" panose="020F0502020204030204" pitchFamily="34" charset="0"/>
                <a:cs typeface="Times New Roman" panose="02020603050405020304" pitchFamily="18" charset="0"/>
              </a:rPr>
              <a:t>1.	Bijzondere keuken HBR</a:t>
            </a:r>
          </a:p>
          <a:p>
            <a:pPr marL="0" lvl="0" indent="0">
              <a:lnSpc>
                <a:spcPct val="200000"/>
              </a:lnSpc>
              <a:buFontTx/>
              <a:buNone/>
              <a:tabLst>
                <a:tab pos="457200" algn="l"/>
              </a:tabLst>
            </a:pPr>
            <a:r>
              <a:rPr lang="nl-NL" sz="1800">
                <a:effectLst/>
                <a:latin typeface="Calibri" panose="020F0502020204030204" pitchFamily="34" charset="0"/>
                <a:ea typeface="Calibri" panose="020F0502020204030204" pitchFamily="34" charset="0"/>
                <a:cs typeface="Times New Roman" panose="02020603050405020304" pitchFamily="18" charset="0"/>
              </a:rPr>
              <a:t>2	Uiterlijke verzorging Z&amp;W</a:t>
            </a:r>
          </a:p>
          <a:p>
            <a:pPr marL="0" lvl="0" indent="0">
              <a:lnSpc>
                <a:spcPct val="200000"/>
              </a:lnSpc>
              <a:buFontTx/>
              <a:buNone/>
              <a:tabLst>
                <a:tab pos="457200" algn="l"/>
              </a:tabLst>
            </a:pPr>
            <a:r>
              <a:rPr lang="nl-NL" sz="1800">
                <a:effectLst/>
                <a:latin typeface="Calibri" panose="020F0502020204030204" pitchFamily="34" charset="0"/>
                <a:ea typeface="Calibri" panose="020F0502020204030204" pitchFamily="34" charset="0"/>
                <a:cs typeface="Times New Roman" panose="02020603050405020304" pitchFamily="18" charset="0"/>
              </a:rPr>
              <a:t>3	</a:t>
            </a:r>
            <a:r>
              <a:rPr lang="nl-NL" sz="1800" err="1">
                <a:effectLst/>
                <a:latin typeface="Calibri" panose="020F0502020204030204" pitchFamily="34" charset="0"/>
                <a:ea typeface="Calibri" panose="020F0502020204030204" pitchFamily="34" charset="0"/>
                <a:cs typeface="Times New Roman" panose="02020603050405020304" pitchFamily="18" charset="0"/>
              </a:rPr>
              <a:t>Domotica</a:t>
            </a:r>
            <a:r>
              <a:rPr lang="nl-NL" sz="1800">
                <a:effectLst/>
                <a:latin typeface="Calibri" panose="020F0502020204030204" pitchFamily="34" charset="0"/>
                <a:ea typeface="Calibri" panose="020F0502020204030204" pitchFamily="34" charset="0"/>
                <a:cs typeface="Times New Roman" panose="02020603050405020304" pitchFamily="18" charset="0"/>
              </a:rPr>
              <a:t> PIE</a:t>
            </a:r>
          </a:p>
          <a:p>
            <a:pPr marL="0" lvl="0" indent="0">
              <a:lnSpc>
                <a:spcPct val="200000"/>
              </a:lnSpc>
              <a:buFontTx/>
              <a:buNone/>
              <a:tabLst>
                <a:tab pos="457200" algn="l"/>
              </a:tabLst>
            </a:pPr>
            <a:r>
              <a:rPr lang="nl-NL" sz="1800">
                <a:effectLst/>
                <a:latin typeface="Calibri" panose="020F0502020204030204" pitchFamily="34" charset="0"/>
                <a:ea typeface="Calibri" panose="020F0502020204030204" pitchFamily="34" charset="0"/>
                <a:cs typeface="Times New Roman" panose="02020603050405020304" pitchFamily="18" charset="0"/>
              </a:rPr>
              <a:t>4	Fotografie MVI </a:t>
            </a:r>
          </a:p>
          <a:p>
            <a:pPr marL="0" lvl="0" indent="0">
              <a:lnSpc>
                <a:spcPct val="200000"/>
              </a:lnSpc>
              <a:buFontTx/>
              <a:buNone/>
              <a:tabLst>
                <a:tab pos="457200" algn="l"/>
              </a:tabLst>
            </a:pPr>
            <a:r>
              <a:rPr lang="nl-NL" sz="1800">
                <a:effectLst/>
                <a:latin typeface="Calibri" panose="020F0502020204030204" pitchFamily="34" charset="0"/>
                <a:ea typeface="Calibri" panose="020F0502020204030204" pitchFamily="34" charset="0"/>
                <a:cs typeface="Times New Roman" panose="02020603050405020304" pitchFamily="18" charset="0"/>
              </a:rPr>
              <a:t>5	Scootertechniek M&amp;T</a:t>
            </a:r>
          </a:p>
          <a:p>
            <a:pPr marL="0" lvl="0" indent="0">
              <a:lnSpc>
                <a:spcPct val="200000"/>
              </a:lnSpc>
              <a:buFontTx/>
              <a:buNone/>
              <a:tabLst>
                <a:tab pos="457200" algn="l"/>
              </a:tabLst>
            </a:pPr>
            <a:r>
              <a:rPr lang="nl-NL" sz="1800">
                <a:effectLst/>
                <a:latin typeface="Calibri" panose="020F0502020204030204" pitchFamily="34" charset="0"/>
                <a:ea typeface="Calibri" panose="020F0502020204030204" pitchFamily="34" charset="0"/>
                <a:cs typeface="Times New Roman" panose="02020603050405020304" pitchFamily="18" charset="0"/>
              </a:rPr>
              <a:t>6	Marketing E&amp;O</a:t>
            </a:r>
          </a:p>
          <a:p>
            <a:pPr marL="0" lvl="0" indent="0">
              <a:lnSpc>
                <a:spcPct val="200000"/>
              </a:lnSpc>
              <a:buFontTx/>
              <a:buNone/>
              <a:tabLst>
                <a:tab pos="457200" algn="l"/>
              </a:tabLst>
            </a:pPr>
            <a:r>
              <a:rPr lang="nl-NL" sz="1800">
                <a:effectLst/>
                <a:latin typeface="Calibri" panose="020F0502020204030204" pitchFamily="34" charset="0"/>
                <a:ea typeface="Calibri" panose="020F0502020204030204" pitchFamily="34" charset="0"/>
                <a:cs typeface="Times New Roman" panose="02020603050405020304" pitchFamily="18" charset="0"/>
              </a:rPr>
              <a:t>7	Presentatie en Styling E&amp;O</a:t>
            </a:r>
          </a:p>
          <a:p>
            <a:pPr algn="l"/>
            <a:endParaRPr/>
          </a:p>
        </p:txBody>
      </p:sp>
      <p:sp>
        <p:nvSpPr>
          <p:cNvPr id="114" name="Google Shape;114;g3102b53a242_0_0:notes">
            <a:extLst>
              <a:ext uri="{FF2B5EF4-FFF2-40B4-BE49-F238E27FC236}">
                <a16:creationId xmlns:a16="http://schemas.microsoft.com/office/drawing/2014/main" id="{19A03342-3CFC-AFED-B90B-3226B5D4DBAD}"/>
              </a:ext>
            </a:extLst>
          </p:cNvPr>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2</a:t>
            </a:fld>
            <a:endParaRPr/>
          </a:p>
        </p:txBody>
      </p:sp>
    </p:spTree>
    <p:extLst>
      <p:ext uri="{BB962C8B-B14F-4D97-AF65-F5344CB8AC3E}">
        <p14:creationId xmlns:p14="http://schemas.microsoft.com/office/powerpoint/2010/main" val="15766470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a:extLst>
            <a:ext uri="{FF2B5EF4-FFF2-40B4-BE49-F238E27FC236}">
              <a16:creationId xmlns:a16="http://schemas.microsoft.com/office/drawing/2014/main" id="{784F93E4-686F-0ED9-5FCF-5BB784FDC987}"/>
            </a:ext>
          </a:extLst>
        </p:cNvPr>
        <p:cNvGrpSpPr/>
        <p:nvPr/>
      </p:nvGrpSpPr>
      <p:grpSpPr>
        <a:xfrm>
          <a:off x="0" y="0"/>
          <a:ext cx="0" cy="0"/>
          <a:chOff x="0" y="0"/>
          <a:chExt cx="0" cy="0"/>
        </a:xfrm>
      </p:grpSpPr>
      <p:sp>
        <p:nvSpPr>
          <p:cNvPr id="112" name="Google Shape;112;g3102b53a242_0_0:notes">
            <a:extLst>
              <a:ext uri="{FF2B5EF4-FFF2-40B4-BE49-F238E27FC236}">
                <a16:creationId xmlns:a16="http://schemas.microsoft.com/office/drawing/2014/main" id="{2E5FE7BC-CC64-8950-BF35-9F7C5FC52E9E}"/>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3102b53a242_0_0:notes">
            <a:extLst>
              <a:ext uri="{FF2B5EF4-FFF2-40B4-BE49-F238E27FC236}">
                <a16:creationId xmlns:a16="http://schemas.microsoft.com/office/drawing/2014/main" id="{377957D2-98D2-A6A9-48DC-ECEE94F26C8E}"/>
              </a:ext>
            </a:extLst>
          </p:cNvPr>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457200" marR="0" lvl="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nl-NL" sz="1200" dirty="0">
                <a:effectLst/>
                <a:latin typeface="Aptos" panose="020B0004020202020204" pitchFamily="34" charset="0"/>
                <a:ea typeface="Aptos" panose="020B0004020202020204" pitchFamily="34" charset="0"/>
                <a:cs typeface="Times New Roman" panose="02020603050405020304" pitchFamily="18" charset="0"/>
              </a:rPr>
              <a:t>Bespreek deze opdracht na met de vragen:</a:t>
            </a:r>
          </a:p>
          <a:p>
            <a:r>
              <a:rPr lang="nl-NL" sz="1200" dirty="0">
                <a:effectLst/>
                <a:latin typeface="Aptos" panose="020B0004020202020204" pitchFamily="34" charset="0"/>
                <a:ea typeface="Aptos" panose="020B0004020202020204" pitchFamily="34" charset="0"/>
                <a:cs typeface="Times New Roman" panose="02020603050405020304" pitchFamily="18" charset="0"/>
              </a:rPr>
              <a:t>-Hoe reageren de leerlingen met het ‘welkom’-briefje?</a:t>
            </a:r>
          </a:p>
          <a:p>
            <a:r>
              <a:rPr lang="nl-NL" sz="1200" dirty="0">
                <a:effectLst/>
                <a:latin typeface="Aptos" panose="020B0004020202020204" pitchFamily="34" charset="0"/>
                <a:ea typeface="Aptos" panose="020B0004020202020204" pitchFamily="34" charset="0"/>
                <a:cs typeface="Times New Roman" panose="02020603050405020304" pitchFamily="18" charset="0"/>
              </a:rPr>
              <a:t>-Staan ze uiteindelijk ook op? </a:t>
            </a:r>
          </a:p>
          <a:p>
            <a:pPr marL="457200" marR="0" lvl="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nl-NL" dirty="0"/>
              <a:t>-(Waarom stonden ze op? (omdat klasgenoten dat deden? )</a:t>
            </a:r>
          </a:p>
          <a:p>
            <a:endParaRPr lang="nl-NL" sz="1200" dirty="0">
              <a:effectLst/>
              <a:latin typeface="Aptos" panose="020B0004020202020204" pitchFamily="34" charset="0"/>
              <a:ea typeface="Aptos" panose="020B0004020202020204" pitchFamily="34" charset="0"/>
              <a:cs typeface="Times New Roman" panose="02020603050405020304" pitchFamily="18" charset="0"/>
            </a:endParaRPr>
          </a:p>
          <a:p>
            <a:r>
              <a:rPr lang="nl-NL" sz="1200" dirty="0">
                <a:solidFill>
                  <a:schemeClr val="accent1"/>
                </a:solidFill>
                <a:latin typeface="Avenir Next LT Pro" panose="020B0504020202020204" pitchFamily="34" charset="0"/>
              </a:rPr>
              <a:t>Laat het filmpje van </a:t>
            </a:r>
            <a:r>
              <a:rPr lang="nl-NL" sz="1200" dirty="0" err="1">
                <a:solidFill>
                  <a:schemeClr val="accent1"/>
                </a:solidFill>
                <a:latin typeface="Avenir Next LT Pro" panose="020B0504020202020204" pitchFamily="34" charset="0"/>
              </a:rPr>
              <a:t>Ayoub</a:t>
            </a:r>
            <a:r>
              <a:rPr lang="nl-NL" sz="1200" dirty="0">
                <a:solidFill>
                  <a:schemeClr val="accent1"/>
                </a:solidFill>
                <a:latin typeface="Avenir Next LT Pro" panose="020B0504020202020204" pitchFamily="34" charset="0"/>
              </a:rPr>
              <a:t> zien als voorbeeld over het maken van keuzes. </a:t>
            </a:r>
          </a:p>
          <a:p>
            <a:r>
              <a:rPr lang="nl-NL" sz="1200" dirty="0">
                <a:solidFill>
                  <a:schemeClr val="accent1"/>
                </a:solidFill>
                <a:latin typeface="Avenir Next LT Pro" panose="020B0504020202020204" pitchFamily="34" charset="0"/>
              </a:rPr>
              <a:t>Voor het kijken van het filmpje de vraag meegeven:  hoe ging </a:t>
            </a:r>
            <a:r>
              <a:rPr lang="nl-NL" sz="1200" dirty="0" err="1">
                <a:solidFill>
                  <a:schemeClr val="accent1"/>
                </a:solidFill>
                <a:latin typeface="Avenir Next LT Pro" panose="020B0504020202020204" pitchFamily="34" charset="0"/>
              </a:rPr>
              <a:t>Ayoub</a:t>
            </a:r>
            <a:r>
              <a:rPr lang="nl-NL" sz="1200" dirty="0">
                <a:solidFill>
                  <a:schemeClr val="accent1"/>
                </a:solidFill>
                <a:latin typeface="Avenir Next LT Pro" panose="020B0504020202020204" pitchFamily="34" charset="0"/>
              </a:rPr>
              <a:t> om met de mening van zijn vrienden? </a:t>
            </a:r>
            <a:endParaRPr dirty="0"/>
          </a:p>
        </p:txBody>
      </p:sp>
      <p:sp>
        <p:nvSpPr>
          <p:cNvPr id="114" name="Google Shape;114;g3102b53a242_0_0:notes">
            <a:extLst>
              <a:ext uri="{FF2B5EF4-FFF2-40B4-BE49-F238E27FC236}">
                <a16:creationId xmlns:a16="http://schemas.microsoft.com/office/drawing/2014/main" id="{29343D3E-1877-CD2A-6668-7BE7078959B8}"/>
              </a:ext>
            </a:extLst>
          </p:cNvPr>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3</a:t>
            </a:fld>
            <a:endParaRPr/>
          </a:p>
        </p:txBody>
      </p:sp>
    </p:spTree>
    <p:extLst>
      <p:ext uri="{BB962C8B-B14F-4D97-AF65-F5344CB8AC3E}">
        <p14:creationId xmlns:p14="http://schemas.microsoft.com/office/powerpoint/2010/main" val="16974403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3" name="Google Shape;103;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nl-NL"/>
              <a:t>Bij de lesdoelen:</a:t>
            </a:r>
            <a:endParaRPr/>
          </a:p>
          <a:p>
            <a:pPr marL="0" lvl="0" indent="0" algn="l" rtl="0">
              <a:spcBef>
                <a:spcPts val="0"/>
              </a:spcBef>
              <a:spcAft>
                <a:spcPts val="0"/>
              </a:spcAft>
              <a:buNone/>
            </a:pPr>
            <a:endParaRPr lang="nl-NL"/>
          </a:p>
          <a:p>
            <a:pPr marL="0" lvl="0" indent="0" algn="l" rtl="0">
              <a:spcBef>
                <a:spcPts val="0"/>
              </a:spcBef>
              <a:spcAft>
                <a:spcPts val="0"/>
              </a:spcAft>
              <a:buNone/>
            </a:pPr>
            <a:r>
              <a:rPr lang="nl-NL"/>
              <a:t>In deze les ontdek je hoe groepsdruk werkt en hoe jij omgaat met groepsdruk. </a:t>
            </a:r>
          </a:p>
          <a:p>
            <a:pPr marL="0" lvl="0" indent="0" algn="l" rtl="0">
              <a:spcBef>
                <a:spcPts val="0"/>
              </a:spcBef>
              <a:spcAft>
                <a:spcPts val="0"/>
              </a:spcAft>
              <a:buNone/>
            </a:pPr>
            <a:r>
              <a:rPr lang="nl-NL"/>
              <a:t>Dat is goed om te weten, want dan kun je dat eventueel veranderen met behulp van de</a:t>
            </a:r>
          </a:p>
          <a:p>
            <a:pPr marL="0" lvl="0" indent="0" algn="l" rtl="0">
              <a:spcBef>
                <a:spcPts val="0"/>
              </a:spcBef>
              <a:spcAft>
                <a:spcPts val="0"/>
              </a:spcAft>
              <a:buNone/>
            </a:pPr>
            <a:r>
              <a:rPr lang="nl-NL"/>
              <a:t>tips!</a:t>
            </a:r>
          </a:p>
          <a:p>
            <a:pPr marL="0" lvl="0" indent="0" algn="l" rtl="0">
              <a:spcBef>
                <a:spcPts val="0"/>
              </a:spcBef>
              <a:spcAft>
                <a:spcPts val="0"/>
              </a:spcAft>
              <a:buNone/>
            </a:pPr>
            <a:endParaRPr lang="nl-NL"/>
          </a:p>
          <a:p>
            <a:pPr marL="0" lvl="0" indent="0" algn="l" rtl="0">
              <a:spcBef>
                <a:spcPts val="0"/>
              </a:spcBef>
              <a:spcAft>
                <a:spcPts val="0"/>
              </a:spcAft>
              <a:buNone/>
            </a:pPr>
            <a:endParaRPr lang="nl-NL"/>
          </a:p>
        </p:txBody>
      </p:sp>
      <p:sp>
        <p:nvSpPr>
          <p:cNvPr id="104" name="Google Shape;104;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3102b53a242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3102b53a242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algn="l"/>
            <a:endParaRPr/>
          </a:p>
        </p:txBody>
      </p:sp>
      <p:sp>
        <p:nvSpPr>
          <p:cNvPr id="114" name="Google Shape;114;g3102b53a242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3102b53a242_0_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3102b53a242_0_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nl-NL" sz="1100" b="0" dirty="0"/>
              <a:t>Er volgen nu 5 sheets met de vraag om steeds een keuze te maken.</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nl-NL" sz="1100" b="0" dirty="0"/>
              <a:t>Bedenk of je er 5 wil gebruiken en bespreken of een keuze maakt</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nl-NL" sz="1100" b="0" dirty="0"/>
              <a:t>Er is een sheet over voetbal en een over make-up. Afhankelijk van de samenstelling van je klas, kun je de ervoor kiezen om die alleen aan jongens </a:t>
            </a:r>
            <a:r>
              <a:rPr lang="nl-NL" sz="1100" b="0" dirty="0" err="1"/>
              <a:t>resp</a:t>
            </a:r>
            <a:r>
              <a:rPr lang="nl-NL" sz="1100" b="0" dirty="0"/>
              <a:t> meisjes voor te leggen. </a:t>
            </a:r>
          </a:p>
          <a:p>
            <a:pPr marL="0" lvl="0" indent="0" algn="l" rtl="0">
              <a:spcBef>
                <a:spcPts val="0"/>
              </a:spcBef>
              <a:spcAft>
                <a:spcPts val="0"/>
              </a:spcAft>
              <a:buNone/>
            </a:pPr>
            <a:endParaRPr lang="nl-NL" dirty="0"/>
          </a:p>
        </p:txBody>
      </p:sp>
      <p:sp>
        <p:nvSpPr>
          <p:cNvPr id="121" name="Google Shape;121;g3102b53a242_0_6: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a:extLst>
            <a:ext uri="{FF2B5EF4-FFF2-40B4-BE49-F238E27FC236}">
              <a16:creationId xmlns:a16="http://schemas.microsoft.com/office/drawing/2014/main" id="{A03FDFEB-CFA9-79D8-ED4F-1934E9EF7D32}"/>
            </a:ext>
          </a:extLst>
        </p:cNvPr>
        <p:cNvGrpSpPr/>
        <p:nvPr/>
      </p:nvGrpSpPr>
      <p:grpSpPr>
        <a:xfrm>
          <a:off x="0" y="0"/>
          <a:ext cx="0" cy="0"/>
          <a:chOff x="0" y="0"/>
          <a:chExt cx="0" cy="0"/>
        </a:xfrm>
      </p:grpSpPr>
      <p:sp>
        <p:nvSpPr>
          <p:cNvPr id="164" name="Google Shape;164;p7:notes">
            <a:extLst>
              <a:ext uri="{FF2B5EF4-FFF2-40B4-BE49-F238E27FC236}">
                <a16:creationId xmlns:a16="http://schemas.microsoft.com/office/drawing/2014/main" id="{0BA3EB37-901A-C4F4-D90F-D09253618C62}"/>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5" name="Google Shape;165;p7:notes">
            <a:extLst>
              <a:ext uri="{FF2B5EF4-FFF2-40B4-BE49-F238E27FC236}">
                <a16:creationId xmlns:a16="http://schemas.microsoft.com/office/drawing/2014/main" id="{7B4C7602-855C-289B-5B5A-7E8A556AF646}"/>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nl-NL" sz="1000" b="0" i="0" u="none" strike="noStrike" dirty="0">
                <a:solidFill>
                  <a:srgbClr val="000000"/>
                </a:solidFill>
                <a:latin typeface="Times New Roman"/>
                <a:ea typeface="Times New Roman"/>
                <a:cs typeface="Times New Roman"/>
                <a:sym typeface="Times New Roman"/>
              </a:rPr>
              <a:t>Vraag aan een aantal leerlingen waarom ze op die plek staan. </a:t>
            </a:r>
          </a:p>
          <a:p>
            <a:pPr marL="0" lvl="0" indent="0" algn="l" rtl="0">
              <a:spcBef>
                <a:spcPts val="0"/>
              </a:spcBef>
              <a:spcAft>
                <a:spcPts val="0"/>
              </a:spcAft>
              <a:buNone/>
            </a:pPr>
            <a:r>
              <a:rPr lang="nl-NL" sz="1000" b="0" i="0" u="none" strike="noStrike" dirty="0">
                <a:solidFill>
                  <a:srgbClr val="000000"/>
                </a:solidFill>
                <a:latin typeface="Times New Roman"/>
                <a:ea typeface="Times New Roman"/>
                <a:cs typeface="Times New Roman"/>
                <a:sym typeface="Times New Roman"/>
              </a:rPr>
              <a:t>Word je keuze beïnvloed door wat</a:t>
            </a:r>
            <a:r>
              <a:rPr lang="nl-NL" sz="1000" b="0" i="0" u="none" strike="noStrike" dirty="0">
                <a:solidFill>
                  <a:srgbClr val="0000FF"/>
                </a:solidFill>
                <a:latin typeface="Times New Roman"/>
                <a:ea typeface="Times New Roman"/>
                <a:cs typeface="Times New Roman"/>
                <a:sym typeface="Times New Roman"/>
              </a:rPr>
              <a:t> </a:t>
            </a:r>
            <a:r>
              <a:rPr lang="nl-NL" sz="1000" b="0" i="0" u="none" strike="noStrike" dirty="0">
                <a:solidFill>
                  <a:srgbClr val="000000"/>
                </a:solidFill>
                <a:latin typeface="Times New Roman"/>
                <a:ea typeface="Times New Roman"/>
                <a:cs typeface="Times New Roman"/>
                <a:sym typeface="Times New Roman"/>
              </a:rPr>
              <a:t>anderen doen</a:t>
            </a:r>
          </a:p>
          <a:p>
            <a:pPr marL="0" lvl="0" indent="0" algn="l" rtl="0">
              <a:spcBef>
                <a:spcPts val="0"/>
              </a:spcBef>
              <a:spcAft>
                <a:spcPts val="0"/>
              </a:spcAft>
              <a:buNone/>
            </a:pPr>
            <a:r>
              <a:rPr lang="nl-NL" sz="1000" b="0" i="0" u="none" strike="noStrike" dirty="0">
                <a:solidFill>
                  <a:srgbClr val="000000"/>
                </a:solidFill>
                <a:latin typeface="Times New Roman"/>
                <a:cs typeface="Times New Roman"/>
                <a:sym typeface="Times New Roman"/>
              </a:rPr>
              <a:t>Wat gebeurt er als je bij je eigen keuze blijft?</a:t>
            </a:r>
            <a:endParaRPr lang="nl-NL" sz="400" b="0" dirty="0"/>
          </a:p>
          <a:p>
            <a:pPr marL="0" lvl="0" indent="0" algn="l" rtl="0">
              <a:spcBef>
                <a:spcPts val="0"/>
              </a:spcBef>
              <a:spcAft>
                <a:spcPts val="0"/>
              </a:spcAft>
              <a:buNone/>
            </a:pPr>
            <a:r>
              <a:rPr lang="nl-NL" sz="1000" b="0" i="0" u="none" strike="noStrike" dirty="0">
                <a:solidFill>
                  <a:srgbClr val="000000"/>
                </a:solidFill>
                <a:latin typeface="Times New Roman"/>
                <a:ea typeface="Times New Roman"/>
                <a:cs typeface="Times New Roman"/>
                <a:sym typeface="Times New Roman"/>
              </a:rPr>
              <a:t>Laat ze met elkaar in gesprek gaan hierover. </a:t>
            </a:r>
            <a:endParaRPr sz="400" b="0" dirty="0"/>
          </a:p>
          <a:p>
            <a:pPr marL="0" lvl="0" indent="0" algn="l" rtl="0">
              <a:spcBef>
                <a:spcPts val="0"/>
              </a:spcBef>
              <a:spcAft>
                <a:spcPts val="0"/>
              </a:spcAft>
              <a:buNone/>
            </a:pPr>
            <a:endParaRPr sz="400" dirty="0"/>
          </a:p>
          <a:p>
            <a:pPr marL="457200" lvl="0" indent="0" algn="l" rtl="0">
              <a:spcBef>
                <a:spcPts val="0"/>
              </a:spcBef>
              <a:spcAft>
                <a:spcPts val="0"/>
              </a:spcAft>
              <a:buNone/>
            </a:pPr>
            <a:endParaRPr sz="1000" b="1" i="0" u="none" strike="noStrike" dirty="0">
              <a:solidFill>
                <a:srgbClr val="000000"/>
              </a:solidFill>
              <a:latin typeface="Times New Roman"/>
              <a:ea typeface="Times New Roman"/>
              <a:cs typeface="Times New Roman"/>
              <a:sym typeface="Times New Roman"/>
            </a:endParaRPr>
          </a:p>
          <a:p>
            <a:pPr marL="0" lvl="0" indent="0" algn="l" rtl="0">
              <a:spcBef>
                <a:spcPts val="0"/>
              </a:spcBef>
              <a:spcAft>
                <a:spcPts val="0"/>
              </a:spcAft>
              <a:buNone/>
            </a:pPr>
            <a:r>
              <a:rPr lang="nl-NL" sz="1000" b="1" i="0" u="none" strike="noStrike" dirty="0" err="1">
                <a:solidFill>
                  <a:srgbClr val="000000"/>
                </a:solidFill>
                <a:latin typeface="Times New Roman"/>
                <a:ea typeface="Times New Roman"/>
                <a:cs typeface="Times New Roman"/>
                <a:sym typeface="Times New Roman"/>
              </a:rPr>
              <a:t>Evt</a:t>
            </a:r>
            <a:r>
              <a:rPr lang="nl-NL" sz="1000" b="1" i="0" u="none" strike="noStrike" dirty="0">
                <a:solidFill>
                  <a:srgbClr val="000000"/>
                </a:solidFill>
                <a:latin typeface="Times New Roman"/>
                <a:ea typeface="Times New Roman"/>
                <a:cs typeface="Times New Roman"/>
                <a:sym typeface="Times New Roman"/>
              </a:rPr>
              <a:t> doorvragen:</a:t>
            </a:r>
            <a:endParaRPr sz="400" dirty="0"/>
          </a:p>
          <a:p>
            <a:pPr marL="0" lvl="0" indent="0" algn="l" rtl="0">
              <a:spcBef>
                <a:spcPts val="0"/>
              </a:spcBef>
              <a:spcAft>
                <a:spcPts val="0"/>
              </a:spcAft>
              <a:buNone/>
            </a:pPr>
            <a:r>
              <a:rPr lang="nl-NL" sz="1000" b="1" i="0" u="none" strike="noStrike" dirty="0">
                <a:solidFill>
                  <a:srgbClr val="000000"/>
                </a:solidFill>
                <a:latin typeface="Times New Roman"/>
                <a:ea typeface="Times New Roman"/>
                <a:cs typeface="Times New Roman"/>
                <a:sym typeface="Times New Roman"/>
              </a:rPr>
              <a:t>Word je keuze beïnvloed door wat</a:t>
            </a:r>
            <a:r>
              <a:rPr lang="nl-NL" sz="1000" b="1" i="0" u="none" strike="noStrike" dirty="0">
                <a:solidFill>
                  <a:srgbClr val="0000FF"/>
                </a:solidFill>
                <a:latin typeface="Times New Roman"/>
                <a:ea typeface="Times New Roman"/>
                <a:cs typeface="Times New Roman"/>
                <a:sym typeface="Times New Roman"/>
              </a:rPr>
              <a:t> </a:t>
            </a:r>
            <a:r>
              <a:rPr lang="nl-NL" sz="1000" b="1" i="0" u="none" strike="noStrike" dirty="0">
                <a:solidFill>
                  <a:srgbClr val="000000"/>
                </a:solidFill>
                <a:latin typeface="Times New Roman"/>
                <a:ea typeface="Times New Roman"/>
                <a:cs typeface="Times New Roman"/>
                <a:sym typeface="Times New Roman"/>
              </a:rPr>
              <a:t>anderen kiezen? </a:t>
            </a:r>
            <a:endParaRPr sz="400" dirty="0"/>
          </a:p>
        </p:txBody>
      </p:sp>
      <p:sp>
        <p:nvSpPr>
          <p:cNvPr id="166" name="Google Shape;166;p7:notes">
            <a:extLst>
              <a:ext uri="{FF2B5EF4-FFF2-40B4-BE49-F238E27FC236}">
                <a16:creationId xmlns:a16="http://schemas.microsoft.com/office/drawing/2014/main" id="{7D836070-CE4B-343C-7FD9-5C2FDBB4718A}"/>
              </a:ext>
            </a:extLst>
          </p:cNvPr>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7</a:t>
            </a:fld>
            <a:endParaRPr/>
          </a:p>
        </p:txBody>
      </p:sp>
    </p:spTree>
    <p:extLst>
      <p:ext uri="{BB962C8B-B14F-4D97-AF65-F5344CB8AC3E}">
        <p14:creationId xmlns:p14="http://schemas.microsoft.com/office/powerpoint/2010/main" val="17442474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a:extLst>
            <a:ext uri="{FF2B5EF4-FFF2-40B4-BE49-F238E27FC236}">
              <a16:creationId xmlns:a16="http://schemas.microsoft.com/office/drawing/2014/main" id="{EF1B83E8-1C89-1338-3699-BE49C99AAFA8}"/>
            </a:ext>
          </a:extLst>
        </p:cNvPr>
        <p:cNvGrpSpPr/>
        <p:nvPr/>
      </p:nvGrpSpPr>
      <p:grpSpPr>
        <a:xfrm>
          <a:off x="0" y="0"/>
          <a:ext cx="0" cy="0"/>
          <a:chOff x="0" y="0"/>
          <a:chExt cx="0" cy="0"/>
        </a:xfrm>
      </p:grpSpPr>
      <p:sp>
        <p:nvSpPr>
          <p:cNvPr id="164" name="Google Shape;164;p7:notes">
            <a:extLst>
              <a:ext uri="{FF2B5EF4-FFF2-40B4-BE49-F238E27FC236}">
                <a16:creationId xmlns:a16="http://schemas.microsoft.com/office/drawing/2014/main" id="{20226E3D-1A32-B85B-CF16-65BF127487AF}"/>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5" name="Google Shape;165;p7:notes">
            <a:extLst>
              <a:ext uri="{FF2B5EF4-FFF2-40B4-BE49-F238E27FC236}">
                <a16:creationId xmlns:a16="http://schemas.microsoft.com/office/drawing/2014/main" id="{3DFC042E-94C5-781F-BF41-0239C8AE1DBE}"/>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nl-NL" sz="1000" b="0" i="0" u="none" strike="noStrike" dirty="0">
                <a:solidFill>
                  <a:srgbClr val="000000"/>
                </a:solidFill>
                <a:latin typeface="Times New Roman"/>
                <a:ea typeface="Times New Roman"/>
                <a:cs typeface="Times New Roman"/>
                <a:sym typeface="Times New Roman"/>
              </a:rPr>
              <a:t>Vraag aan een aantal leerlingen waarom ze op die plek staan</a:t>
            </a:r>
          </a:p>
          <a:p>
            <a:pPr marL="0" lvl="0" indent="0" algn="l" rtl="0">
              <a:spcBef>
                <a:spcPts val="0"/>
              </a:spcBef>
              <a:spcAft>
                <a:spcPts val="0"/>
              </a:spcAft>
              <a:buNone/>
            </a:pPr>
            <a:r>
              <a:rPr lang="nl-NL" sz="1000" b="0" i="0" u="none" strike="noStrike" dirty="0">
                <a:solidFill>
                  <a:srgbClr val="000000"/>
                </a:solidFill>
                <a:latin typeface="Times New Roman"/>
                <a:ea typeface="Times New Roman"/>
                <a:cs typeface="Times New Roman"/>
                <a:sym typeface="Times New Roman"/>
              </a:rPr>
              <a:t>Word je keuze beïnvloed door wat</a:t>
            </a:r>
            <a:r>
              <a:rPr lang="nl-NL" sz="1000" b="0" i="0" u="none" strike="noStrike" dirty="0">
                <a:solidFill>
                  <a:srgbClr val="0000FF"/>
                </a:solidFill>
                <a:latin typeface="Times New Roman"/>
                <a:ea typeface="Times New Roman"/>
                <a:cs typeface="Times New Roman"/>
                <a:sym typeface="Times New Roman"/>
              </a:rPr>
              <a:t> </a:t>
            </a:r>
            <a:r>
              <a:rPr lang="nl-NL" sz="1000" b="0" i="0" u="none" strike="noStrike" dirty="0">
                <a:solidFill>
                  <a:srgbClr val="000000"/>
                </a:solidFill>
                <a:latin typeface="Times New Roman"/>
                <a:ea typeface="Times New Roman"/>
                <a:cs typeface="Times New Roman"/>
                <a:sym typeface="Times New Roman"/>
              </a:rPr>
              <a:t>anderen doen</a:t>
            </a:r>
          </a:p>
          <a:p>
            <a:pPr marL="0" lvl="0" indent="0" algn="l" rtl="0">
              <a:spcBef>
                <a:spcPts val="0"/>
              </a:spcBef>
              <a:spcAft>
                <a:spcPts val="0"/>
              </a:spcAft>
              <a:buNone/>
            </a:pPr>
            <a:r>
              <a:rPr lang="nl-NL" sz="1000" b="0" i="0" u="none" strike="noStrike" dirty="0">
                <a:solidFill>
                  <a:srgbClr val="000000"/>
                </a:solidFill>
                <a:latin typeface="Times New Roman"/>
                <a:cs typeface="Times New Roman"/>
                <a:sym typeface="Times New Roman"/>
              </a:rPr>
              <a:t>Wat gebeurt er als je bij je eigen keuze blijft?</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nl-NL" sz="800" b="0" i="0" u="none" strike="noStrike" dirty="0">
                <a:solidFill>
                  <a:srgbClr val="000000"/>
                </a:solidFill>
                <a:latin typeface="Times New Roman"/>
                <a:ea typeface="Times New Roman"/>
                <a:cs typeface="Times New Roman"/>
                <a:sym typeface="Times New Roman"/>
              </a:rPr>
              <a:t>Laat ze met elkaar hierover in gesprek gaan</a:t>
            </a:r>
            <a:endParaRPr lang="nl-NL" sz="200" b="0" dirty="0"/>
          </a:p>
          <a:p>
            <a:pPr marL="0" lvl="0" indent="0" algn="l" rtl="0">
              <a:spcBef>
                <a:spcPts val="0"/>
              </a:spcBef>
              <a:spcAft>
                <a:spcPts val="0"/>
              </a:spcAft>
              <a:buNone/>
            </a:pPr>
            <a:endParaRPr sz="400" b="0" dirty="0"/>
          </a:p>
        </p:txBody>
      </p:sp>
      <p:sp>
        <p:nvSpPr>
          <p:cNvPr id="166" name="Google Shape;166;p7:notes">
            <a:extLst>
              <a:ext uri="{FF2B5EF4-FFF2-40B4-BE49-F238E27FC236}">
                <a16:creationId xmlns:a16="http://schemas.microsoft.com/office/drawing/2014/main" id="{6168CFC1-D7E3-BE75-BA57-075C186B73D7}"/>
              </a:ext>
            </a:extLst>
          </p:cNvPr>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8</a:t>
            </a:fld>
            <a:endParaRPr/>
          </a:p>
        </p:txBody>
      </p:sp>
    </p:spTree>
    <p:extLst>
      <p:ext uri="{BB962C8B-B14F-4D97-AF65-F5344CB8AC3E}">
        <p14:creationId xmlns:p14="http://schemas.microsoft.com/office/powerpoint/2010/main" val="30939800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a:extLst>
            <a:ext uri="{FF2B5EF4-FFF2-40B4-BE49-F238E27FC236}">
              <a16:creationId xmlns:a16="http://schemas.microsoft.com/office/drawing/2014/main" id="{EC9F89DE-EFBF-B3DA-7486-97159236BD2A}"/>
            </a:ext>
          </a:extLst>
        </p:cNvPr>
        <p:cNvGrpSpPr/>
        <p:nvPr/>
      </p:nvGrpSpPr>
      <p:grpSpPr>
        <a:xfrm>
          <a:off x="0" y="0"/>
          <a:ext cx="0" cy="0"/>
          <a:chOff x="0" y="0"/>
          <a:chExt cx="0" cy="0"/>
        </a:xfrm>
      </p:grpSpPr>
      <p:sp>
        <p:nvSpPr>
          <p:cNvPr id="164" name="Google Shape;164;p7:notes">
            <a:extLst>
              <a:ext uri="{FF2B5EF4-FFF2-40B4-BE49-F238E27FC236}">
                <a16:creationId xmlns:a16="http://schemas.microsoft.com/office/drawing/2014/main" id="{F2670AB2-333C-DDE7-40AE-2F69F2475891}"/>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5" name="Google Shape;165;p7:notes">
            <a:extLst>
              <a:ext uri="{FF2B5EF4-FFF2-40B4-BE49-F238E27FC236}">
                <a16:creationId xmlns:a16="http://schemas.microsoft.com/office/drawing/2014/main" id="{007DA62D-14E2-B887-5C59-4FF91102F6AF}"/>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nl-NL" sz="1000" b="0" i="0" u="none" strike="noStrike" dirty="0">
                <a:solidFill>
                  <a:srgbClr val="000000"/>
                </a:solidFill>
                <a:latin typeface="Times New Roman"/>
                <a:ea typeface="Times New Roman"/>
                <a:cs typeface="Times New Roman"/>
                <a:sym typeface="Times New Roman"/>
              </a:rPr>
              <a:t>Vraag aan een aantal leerlingen waarom ze op die plek staan</a:t>
            </a:r>
          </a:p>
          <a:p>
            <a:pPr marL="0" lvl="0" indent="0" algn="l" rtl="0">
              <a:spcBef>
                <a:spcPts val="0"/>
              </a:spcBef>
              <a:spcAft>
                <a:spcPts val="0"/>
              </a:spcAft>
              <a:buNone/>
            </a:pPr>
            <a:r>
              <a:rPr lang="nl-NL" sz="1000" b="0" i="0" u="none" strike="noStrike" dirty="0">
                <a:solidFill>
                  <a:srgbClr val="000000"/>
                </a:solidFill>
                <a:latin typeface="Times New Roman"/>
                <a:ea typeface="Times New Roman"/>
                <a:cs typeface="Times New Roman"/>
                <a:sym typeface="Times New Roman"/>
              </a:rPr>
              <a:t>Word je keuze beïnvloed door wat</a:t>
            </a:r>
            <a:r>
              <a:rPr lang="nl-NL" sz="1000" b="0" i="0" u="none" strike="noStrike" dirty="0">
                <a:solidFill>
                  <a:srgbClr val="0000FF"/>
                </a:solidFill>
                <a:latin typeface="Times New Roman"/>
                <a:ea typeface="Times New Roman"/>
                <a:cs typeface="Times New Roman"/>
                <a:sym typeface="Times New Roman"/>
              </a:rPr>
              <a:t> </a:t>
            </a:r>
            <a:r>
              <a:rPr lang="nl-NL" sz="1000" b="0" i="0" u="none" strike="noStrike" dirty="0">
                <a:solidFill>
                  <a:srgbClr val="000000"/>
                </a:solidFill>
                <a:latin typeface="Times New Roman"/>
                <a:ea typeface="Times New Roman"/>
                <a:cs typeface="Times New Roman"/>
                <a:sym typeface="Times New Roman"/>
              </a:rPr>
              <a:t>anderen doen</a:t>
            </a:r>
          </a:p>
          <a:p>
            <a:pPr marL="0" lvl="0" indent="0" algn="l" rtl="0">
              <a:spcBef>
                <a:spcPts val="0"/>
              </a:spcBef>
              <a:spcAft>
                <a:spcPts val="0"/>
              </a:spcAft>
              <a:buNone/>
            </a:pPr>
            <a:r>
              <a:rPr lang="nl-NL" sz="1000" b="0" i="0" u="none" strike="noStrike" dirty="0">
                <a:solidFill>
                  <a:srgbClr val="000000"/>
                </a:solidFill>
                <a:latin typeface="Times New Roman"/>
                <a:ea typeface="Times New Roman"/>
                <a:cs typeface="Times New Roman"/>
                <a:sym typeface="Times New Roman"/>
              </a:rPr>
              <a:t>Wat is in dit geval belangrijker – je gezondheid of dat je mee wil doen omdat het stoer is.</a:t>
            </a:r>
          </a:p>
          <a:p>
            <a:pPr marL="0" lvl="0" indent="0" algn="l" rtl="0">
              <a:spcBef>
                <a:spcPts val="0"/>
              </a:spcBef>
              <a:spcAft>
                <a:spcPts val="0"/>
              </a:spcAft>
              <a:buNone/>
            </a:pPr>
            <a:r>
              <a:rPr lang="nl-NL" sz="1000" b="0" i="0" u="none" strike="noStrike" dirty="0">
                <a:solidFill>
                  <a:srgbClr val="000000"/>
                </a:solidFill>
                <a:latin typeface="Times New Roman"/>
                <a:ea typeface="Times New Roman"/>
                <a:cs typeface="Times New Roman"/>
                <a:sym typeface="Times New Roman"/>
              </a:rPr>
              <a:t>Wat is het gevolg van je keuze</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nl-NL" sz="1000" b="0" i="0" u="none" strike="noStrike" dirty="0">
                <a:solidFill>
                  <a:srgbClr val="000000"/>
                </a:solidFill>
                <a:latin typeface="Times New Roman"/>
                <a:cs typeface="Times New Roman"/>
                <a:sym typeface="Times New Roman"/>
              </a:rPr>
              <a:t>Wat gebeurt er als je bij je eigen keuze blijft?</a:t>
            </a:r>
            <a:endParaRPr lang="nl-NL" sz="400" b="0" dirty="0"/>
          </a:p>
          <a:p>
            <a:pPr marL="0" lvl="0" indent="0" algn="l" rtl="0">
              <a:spcBef>
                <a:spcPts val="0"/>
              </a:spcBef>
              <a:spcAft>
                <a:spcPts val="0"/>
              </a:spcAft>
              <a:buNone/>
            </a:pPr>
            <a:endParaRPr lang="nl-NL" sz="1000" b="1" i="0" u="none" strike="noStrike" dirty="0">
              <a:solidFill>
                <a:srgbClr val="000000"/>
              </a:solidFill>
              <a:latin typeface="Times New Roman"/>
              <a:ea typeface="Times New Roman"/>
              <a:cs typeface="Times New Roman"/>
              <a:sym typeface="Times New Roman"/>
            </a:endParaRPr>
          </a:p>
        </p:txBody>
      </p:sp>
      <p:sp>
        <p:nvSpPr>
          <p:cNvPr id="166" name="Google Shape;166;p7:notes">
            <a:extLst>
              <a:ext uri="{FF2B5EF4-FFF2-40B4-BE49-F238E27FC236}">
                <a16:creationId xmlns:a16="http://schemas.microsoft.com/office/drawing/2014/main" id="{4D7E03A7-BC49-2303-F061-E6E714AF73F2}"/>
              </a:ext>
            </a:extLst>
          </p:cNvPr>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9</a:t>
            </a:fld>
            <a:endParaRPr/>
          </a:p>
        </p:txBody>
      </p:sp>
    </p:spTree>
    <p:extLst>
      <p:ext uri="{BB962C8B-B14F-4D97-AF65-F5344CB8AC3E}">
        <p14:creationId xmlns:p14="http://schemas.microsoft.com/office/powerpoint/2010/main" val="16794426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
        <p:cNvGrpSpPr/>
        <p:nvPr/>
      </p:nvGrpSpPr>
      <p:grpSpPr>
        <a:xfrm>
          <a:off x="0" y="0"/>
          <a:ext cx="0" cy="0"/>
          <a:chOff x="0" y="0"/>
          <a:chExt cx="0" cy="0"/>
        </a:xfrm>
      </p:grpSpPr>
      <p:sp>
        <p:nvSpPr>
          <p:cNvPr id="18" name="Google Shape;18;p16"/>
          <p:cNvSpPr txBox="1">
            <a:spLocks noGrp="1"/>
          </p:cNvSpPr>
          <p:nvPr>
            <p:ph type="ctrTitle"/>
          </p:nvPr>
        </p:nvSpPr>
        <p:spPr>
          <a:xfrm>
            <a:off x="612648" y="557783"/>
            <a:ext cx="10969752" cy="3130807"/>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5400"/>
              <a:buFont typeface="Arial"/>
              <a:buNone/>
              <a:defRPr sz="5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6"/>
          <p:cNvSpPr txBox="1">
            <a:spLocks noGrp="1"/>
          </p:cNvSpPr>
          <p:nvPr>
            <p:ph type="subTitle" idx="1"/>
          </p:nvPr>
        </p:nvSpPr>
        <p:spPr>
          <a:xfrm>
            <a:off x="612648" y="3902206"/>
            <a:ext cx="10969752" cy="2240529"/>
          </a:xfrm>
          <a:prstGeom prst="rect">
            <a:avLst/>
          </a:prstGeom>
          <a:noFill/>
          <a:ln>
            <a:noFill/>
          </a:ln>
        </p:spPr>
        <p:txBody>
          <a:bodyPr spcFirstLastPara="1" wrap="square" lIns="91425" tIns="45700" rIns="91425" bIns="45700" anchor="t" anchorCtr="0">
            <a:normAutofit/>
          </a:bodyPr>
          <a:lstStyle>
            <a:lvl1pPr lvl="0" algn="l">
              <a:lnSpc>
                <a:spcPct val="110000"/>
              </a:lnSpc>
              <a:spcBef>
                <a:spcPts val="1000"/>
              </a:spcBef>
              <a:spcAft>
                <a:spcPts val="0"/>
              </a:spcAft>
              <a:buSzPts val="2000"/>
              <a:buNone/>
              <a:defRPr sz="2000"/>
            </a:lvl1pPr>
            <a:lvl2pPr lvl="1" algn="ctr">
              <a:lnSpc>
                <a:spcPct val="110000"/>
              </a:lnSpc>
              <a:spcBef>
                <a:spcPts val="500"/>
              </a:spcBef>
              <a:spcAft>
                <a:spcPts val="0"/>
              </a:spcAft>
              <a:buSzPts val="2000"/>
              <a:buNone/>
              <a:defRPr sz="2000"/>
            </a:lvl2pPr>
            <a:lvl3pPr lvl="2" algn="ctr">
              <a:lnSpc>
                <a:spcPct val="110000"/>
              </a:lnSpc>
              <a:spcBef>
                <a:spcPts val="500"/>
              </a:spcBef>
              <a:spcAft>
                <a:spcPts val="0"/>
              </a:spcAft>
              <a:buSzPts val="1800"/>
              <a:buNone/>
              <a:defRPr sz="1800"/>
            </a:lvl3pPr>
            <a:lvl4pPr lvl="3" algn="ctr">
              <a:lnSpc>
                <a:spcPct val="110000"/>
              </a:lnSpc>
              <a:spcBef>
                <a:spcPts val="500"/>
              </a:spcBef>
              <a:spcAft>
                <a:spcPts val="0"/>
              </a:spcAft>
              <a:buSzPts val="1600"/>
              <a:buNone/>
              <a:defRPr sz="1600"/>
            </a:lvl4pPr>
            <a:lvl5pPr lvl="4" algn="ctr">
              <a:lnSpc>
                <a:spcPct val="110000"/>
              </a:lnSpc>
              <a:spcBef>
                <a:spcPts val="50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0" name="Google Shape;20;p16"/>
          <p:cNvSpPr txBox="1">
            <a:spLocks noGrp="1"/>
          </p:cNvSpPr>
          <p:nvPr>
            <p:ph type="dt" idx="10"/>
          </p:nvPr>
        </p:nvSpPr>
        <p:spPr>
          <a:xfrm>
            <a:off x="6096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6"/>
          <p:cNvSpPr txBox="1">
            <a:spLocks noGrp="1"/>
          </p:cNvSpPr>
          <p:nvPr>
            <p:ph type="sldNum" idx="12"/>
          </p:nvPr>
        </p:nvSpPr>
        <p:spPr>
          <a:xfrm>
            <a:off x="10134600" y="6356350"/>
            <a:ext cx="1447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4"/>
        <p:cNvGrpSpPr/>
        <p:nvPr/>
      </p:nvGrpSpPr>
      <p:grpSpPr>
        <a:xfrm>
          <a:off x="0" y="0"/>
          <a:ext cx="0" cy="0"/>
          <a:chOff x="0" y="0"/>
          <a:chExt cx="0" cy="0"/>
        </a:xfrm>
      </p:grpSpPr>
      <p:sp>
        <p:nvSpPr>
          <p:cNvPr id="75" name="Google Shape;75;p25"/>
          <p:cNvSpPr txBox="1">
            <a:spLocks noGrp="1"/>
          </p:cNvSpPr>
          <p:nvPr>
            <p:ph type="title"/>
          </p:nvPr>
        </p:nvSpPr>
        <p:spPr>
          <a:xfrm>
            <a:off x="609600" y="557784"/>
            <a:ext cx="10972800" cy="1325563"/>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5"/>
          <p:cNvSpPr txBox="1">
            <a:spLocks noGrp="1"/>
          </p:cNvSpPr>
          <p:nvPr>
            <p:ph type="body" idx="1"/>
          </p:nvPr>
        </p:nvSpPr>
        <p:spPr>
          <a:xfrm rot="5400000">
            <a:off x="4077733" y="-1361929"/>
            <a:ext cx="4036534" cy="10972800"/>
          </a:xfrm>
          <a:prstGeom prst="rect">
            <a:avLst/>
          </a:prstGeom>
          <a:noFill/>
          <a:ln>
            <a:noFill/>
          </a:ln>
        </p:spPr>
        <p:txBody>
          <a:bodyPr spcFirstLastPara="1" wrap="square" lIns="91425" tIns="45700" rIns="91425" bIns="45700" anchor="t" anchorCtr="0">
            <a:normAutofit/>
          </a:bodyPr>
          <a:lstStyle>
            <a:lvl1pPr marL="457200" lvl="0" indent="-228600" algn="l">
              <a:lnSpc>
                <a:spcPct val="110000"/>
              </a:lnSpc>
              <a:spcBef>
                <a:spcPts val="1000"/>
              </a:spcBef>
              <a:spcAft>
                <a:spcPts val="0"/>
              </a:spcAft>
              <a:buSzPts val="1800"/>
              <a:buNone/>
              <a:defRPr/>
            </a:lvl1pPr>
            <a:lvl2pPr marL="914400" lvl="1" indent="-228600" algn="l">
              <a:lnSpc>
                <a:spcPct val="110000"/>
              </a:lnSpc>
              <a:spcBef>
                <a:spcPts val="500"/>
              </a:spcBef>
              <a:spcAft>
                <a:spcPts val="0"/>
              </a:spcAft>
              <a:buSzPts val="1800"/>
              <a:buNone/>
              <a:defRPr/>
            </a:lvl2pPr>
            <a:lvl3pPr marL="1371600" lvl="2" indent="-228600" algn="l">
              <a:lnSpc>
                <a:spcPct val="110000"/>
              </a:lnSpc>
              <a:spcBef>
                <a:spcPts val="500"/>
              </a:spcBef>
              <a:spcAft>
                <a:spcPts val="0"/>
              </a:spcAft>
              <a:buSzPts val="1800"/>
              <a:buNone/>
              <a:defRPr/>
            </a:lvl3pPr>
            <a:lvl4pPr marL="1828800" lvl="3" indent="-228600" algn="l">
              <a:lnSpc>
                <a:spcPct val="110000"/>
              </a:lnSpc>
              <a:spcBef>
                <a:spcPts val="500"/>
              </a:spcBef>
              <a:spcAft>
                <a:spcPts val="0"/>
              </a:spcAft>
              <a:buSzPts val="1800"/>
              <a:buNone/>
              <a:defRPr/>
            </a:lvl4pPr>
            <a:lvl5pPr marL="2286000" lvl="4" indent="-228600" algn="l">
              <a:lnSpc>
                <a:spcPct val="110000"/>
              </a:lnSpc>
              <a:spcBef>
                <a:spcPts val="500"/>
              </a:spcBef>
              <a:spcAft>
                <a:spcPts val="0"/>
              </a:spcAft>
              <a:buSzPts val="18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5"/>
          <p:cNvSpPr txBox="1">
            <a:spLocks noGrp="1"/>
          </p:cNvSpPr>
          <p:nvPr>
            <p:ph type="dt" idx="10"/>
          </p:nvPr>
        </p:nvSpPr>
        <p:spPr>
          <a:xfrm>
            <a:off x="6096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5"/>
          <p:cNvSpPr txBox="1">
            <a:spLocks noGrp="1"/>
          </p:cNvSpPr>
          <p:nvPr>
            <p:ph type="sldNum" idx="12"/>
          </p:nvPr>
        </p:nvSpPr>
        <p:spPr>
          <a:xfrm>
            <a:off x="10134600" y="6356350"/>
            <a:ext cx="1447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0"/>
        <p:cNvGrpSpPr/>
        <p:nvPr/>
      </p:nvGrpSpPr>
      <p:grpSpPr>
        <a:xfrm>
          <a:off x="0" y="0"/>
          <a:ext cx="0" cy="0"/>
          <a:chOff x="0" y="0"/>
          <a:chExt cx="0" cy="0"/>
        </a:xfrm>
      </p:grpSpPr>
      <p:sp>
        <p:nvSpPr>
          <p:cNvPr id="81" name="Google Shape;81;p26"/>
          <p:cNvSpPr txBox="1">
            <a:spLocks noGrp="1"/>
          </p:cNvSpPr>
          <p:nvPr>
            <p:ph type="title"/>
          </p:nvPr>
        </p:nvSpPr>
        <p:spPr>
          <a:xfrm rot="5400000">
            <a:off x="7330416" y="1952268"/>
            <a:ext cx="5643420" cy="2854452"/>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2" name="Google Shape;82;p26"/>
          <p:cNvSpPr txBox="1">
            <a:spLocks noGrp="1"/>
          </p:cNvSpPr>
          <p:nvPr>
            <p:ph type="body" idx="1"/>
          </p:nvPr>
        </p:nvSpPr>
        <p:spPr>
          <a:xfrm rot="5400000">
            <a:off x="1658088" y="-487656"/>
            <a:ext cx="5643420" cy="7734300"/>
          </a:xfrm>
          <a:prstGeom prst="rect">
            <a:avLst/>
          </a:prstGeom>
          <a:noFill/>
          <a:ln>
            <a:noFill/>
          </a:ln>
        </p:spPr>
        <p:txBody>
          <a:bodyPr spcFirstLastPara="1" wrap="square" lIns="91425" tIns="45700" rIns="91425" bIns="45700" anchor="t" anchorCtr="0">
            <a:normAutofit/>
          </a:bodyPr>
          <a:lstStyle>
            <a:lvl1pPr marL="457200" lvl="0" indent="-228600" algn="l">
              <a:lnSpc>
                <a:spcPct val="110000"/>
              </a:lnSpc>
              <a:spcBef>
                <a:spcPts val="1000"/>
              </a:spcBef>
              <a:spcAft>
                <a:spcPts val="0"/>
              </a:spcAft>
              <a:buSzPts val="1800"/>
              <a:buNone/>
              <a:defRPr/>
            </a:lvl1pPr>
            <a:lvl2pPr marL="914400" lvl="1" indent="-228600" algn="l">
              <a:lnSpc>
                <a:spcPct val="110000"/>
              </a:lnSpc>
              <a:spcBef>
                <a:spcPts val="500"/>
              </a:spcBef>
              <a:spcAft>
                <a:spcPts val="0"/>
              </a:spcAft>
              <a:buSzPts val="1800"/>
              <a:buNone/>
              <a:defRPr/>
            </a:lvl2pPr>
            <a:lvl3pPr marL="1371600" lvl="2" indent="-228600" algn="l">
              <a:lnSpc>
                <a:spcPct val="110000"/>
              </a:lnSpc>
              <a:spcBef>
                <a:spcPts val="500"/>
              </a:spcBef>
              <a:spcAft>
                <a:spcPts val="0"/>
              </a:spcAft>
              <a:buSzPts val="1800"/>
              <a:buNone/>
              <a:defRPr/>
            </a:lvl3pPr>
            <a:lvl4pPr marL="1828800" lvl="3" indent="-228600" algn="l">
              <a:lnSpc>
                <a:spcPct val="110000"/>
              </a:lnSpc>
              <a:spcBef>
                <a:spcPts val="500"/>
              </a:spcBef>
              <a:spcAft>
                <a:spcPts val="0"/>
              </a:spcAft>
              <a:buSzPts val="1800"/>
              <a:buNone/>
              <a:defRPr/>
            </a:lvl4pPr>
            <a:lvl5pPr marL="2286000" lvl="4" indent="-228600" algn="l">
              <a:lnSpc>
                <a:spcPct val="110000"/>
              </a:lnSpc>
              <a:spcBef>
                <a:spcPts val="500"/>
              </a:spcBef>
              <a:spcAft>
                <a:spcPts val="0"/>
              </a:spcAft>
              <a:buSzPts val="18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3" name="Google Shape;83;p26"/>
          <p:cNvSpPr txBox="1">
            <a:spLocks noGrp="1"/>
          </p:cNvSpPr>
          <p:nvPr>
            <p:ph type="dt" idx="10"/>
          </p:nvPr>
        </p:nvSpPr>
        <p:spPr>
          <a:xfrm>
            <a:off x="6096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26"/>
          <p:cNvSpPr txBox="1">
            <a:spLocks noGrp="1"/>
          </p:cNvSpPr>
          <p:nvPr>
            <p:ph type="sldNum" idx="12"/>
          </p:nvPr>
        </p:nvSpPr>
        <p:spPr>
          <a:xfrm>
            <a:off x="10134600" y="6356350"/>
            <a:ext cx="1447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3"/>
        <p:cNvGrpSpPr/>
        <p:nvPr/>
      </p:nvGrpSpPr>
      <p:grpSpPr>
        <a:xfrm>
          <a:off x="0" y="0"/>
          <a:ext cx="0" cy="0"/>
          <a:chOff x="0" y="0"/>
          <a:chExt cx="0" cy="0"/>
        </a:xfrm>
      </p:grpSpPr>
      <p:sp>
        <p:nvSpPr>
          <p:cNvPr id="24" name="Google Shape;24;p17"/>
          <p:cNvSpPr txBox="1">
            <a:spLocks noGrp="1"/>
          </p:cNvSpPr>
          <p:nvPr>
            <p:ph type="title"/>
          </p:nvPr>
        </p:nvSpPr>
        <p:spPr>
          <a:xfrm>
            <a:off x="609600" y="557784"/>
            <a:ext cx="10972800" cy="1325563"/>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7"/>
          <p:cNvSpPr txBox="1">
            <a:spLocks noGrp="1"/>
          </p:cNvSpPr>
          <p:nvPr>
            <p:ph type="body" idx="1"/>
          </p:nvPr>
        </p:nvSpPr>
        <p:spPr>
          <a:xfrm>
            <a:off x="609600" y="2106204"/>
            <a:ext cx="10972800" cy="4036534"/>
          </a:xfrm>
          <a:prstGeom prst="rect">
            <a:avLst/>
          </a:prstGeom>
          <a:noFill/>
          <a:ln>
            <a:noFill/>
          </a:ln>
        </p:spPr>
        <p:txBody>
          <a:bodyPr spcFirstLastPara="1" wrap="square" lIns="91425" tIns="45700" rIns="91425" bIns="45700" anchor="t" anchorCtr="0">
            <a:normAutofit/>
          </a:bodyPr>
          <a:lstStyle>
            <a:lvl1pPr marL="457200" lvl="0" indent="-228600" algn="l">
              <a:lnSpc>
                <a:spcPct val="110000"/>
              </a:lnSpc>
              <a:spcBef>
                <a:spcPts val="1000"/>
              </a:spcBef>
              <a:spcAft>
                <a:spcPts val="0"/>
              </a:spcAft>
              <a:buSzPts val="1800"/>
              <a:buNone/>
              <a:defRPr/>
            </a:lvl1pPr>
            <a:lvl2pPr marL="914400" lvl="1" indent="-228600" algn="l">
              <a:lnSpc>
                <a:spcPct val="110000"/>
              </a:lnSpc>
              <a:spcBef>
                <a:spcPts val="500"/>
              </a:spcBef>
              <a:spcAft>
                <a:spcPts val="0"/>
              </a:spcAft>
              <a:buSzPts val="1800"/>
              <a:buNone/>
              <a:defRPr/>
            </a:lvl2pPr>
            <a:lvl3pPr marL="1371600" lvl="2" indent="-228600" algn="l">
              <a:lnSpc>
                <a:spcPct val="110000"/>
              </a:lnSpc>
              <a:spcBef>
                <a:spcPts val="500"/>
              </a:spcBef>
              <a:spcAft>
                <a:spcPts val="0"/>
              </a:spcAft>
              <a:buSzPts val="1800"/>
              <a:buNone/>
              <a:defRPr/>
            </a:lvl3pPr>
            <a:lvl4pPr marL="1828800" lvl="3" indent="-228600" algn="l">
              <a:lnSpc>
                <a:spcPct val="110000"/>
              </a:lnSpc>
              <a:spcBef>
                <a:spcPts val="500"/>
              </a:spcBef>
              <a:spcAft>
                <a:spcPts val="0"/>
              </a:spcAft>
              <a:buSzPts val="1800"/>
              <a:buNone/>
              <a:defRPr/>
            </a:lvl4pPr>
            <a:lvl5pPr marL="2286000" lvl="4" indent="-228600" algn="l">
              <a:lnSpc>
                <a:spcPct val="110000"/>
              </a:lnSpc>
              <a:spcBef>
                <a:spcPts val="500"/>
              </a:spcBef>
              <a:spcAft>
                <a:spcPts val="0"/>
              </a:spcAft>
              <a:buSzPts val="18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6" name="Google Shape;26;p17"/>
          <p:cNvSpPr txBox="1">
            <a:spLocks noGrp="1"/>
          </p:cNvSpPr>
          <p:nvPr>
            <p:ph type="dt" idx="10"/>
          </p:nvPr>
        </p:nvSpPr>
        <p:spPr>
          <a:xfrm>
            <a:off x="6096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7"/>
          <p:cNvSpPr txBox="1">
            <a:spLocks noGrp="1"/>
          </p:cNvSpPr>
          <p:nvPr>
            <p:ph type="sldNum" idx="12"/>
          </p:nvPr>
        </p:nvSpPr>
        <p:spPr>
          <a:xfrm>
            <a:off x="10134600" y="6356350"/>
            <a:ext cx="1447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9"/>
        <p:cNvGrpSpPr/>
        <p:nvPr/>
      </p:nvGrpSpPr>
      <p:grpSpPr>
        <a:xfrm>
          <a:off x="0" y="0"/>
          <a:ext cx="0" cy="0"/>
          <a:chOff x="0" y="0"/>
          <a:chExt cx="0" cy="0"/>
        </a:xfrm>
      </p:grpSpPr>
      <p:sp>
        <p:nvSpPr>
          <p:cNvPr id="30" name="Google Shape;30;p18"/>
          <p:cNvSpPr txBox="1">
            <a:spLocks noGrp="1"/>
          </p:cNvSpPr>
          <p:nvPr>
            <p:ph type="title"/>
          </p:nvPr>
        </p:nvSpPr>
        <p:spPr>
          <a:xfrm>
            <a:off x="612648" y="557784"/>
            <a:ext cx="10969752" cy="3146400"/>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5400"/>
              <a:buFont typeface="Arial"/>
              <a:buNone/>
              <a:defRPr sz="5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8"/>
          <p:cNvSpPr txBox="1">
            <a:spLocks noGrp="1"/>
          </p:cNvSpPr>
          <p:nvPr>
            <p:ph type="body" idx="1"/>
          </p:nvPr>
        </p:nvSpPr>
        <p:spPr>
          <a:xfrm>
            <a:off x="612648" y="3902207"/>
            <a:ext cx="10969752" cy="2187443"/>
          </a:xfrm>
          <a:prstGeom prst="rect">
            <a:avLst/>
          </a:prstGeom>
          <a:noFill/>
          <a:ln>
            <a:noFill/>
          </a:ln>
        </p:spPr>
        <p:txBody>
          <a:bodyPr spcFirstLastPara="1" wrap="square" lIns="91425" tIns="45700" rIns="91425" bIns="45700" anchor="t" anchorCtr="0">
            <a:normAutofit/>
          </a:bodyPr>
          <a:lstStyle>
            <a:lvl1pPr marL="457200" lvl="0" indent="-228600" algn="l">
              <a:lnSpc>
                <a:spcPct val="110000"/>
              </a:lnSpc>
              <a:spcBef>
                <a:spcPts val="1000"/>
              </a:spcBef>
              <a:spcAft>
                <a:spcPts val="0"/>
              </a:spcAft>
              <a:buSzPts val="2000"/>
              <a:buNone/>
              <a:defRPr sz="2000">
                <a:solidFill>
                  <a:schemeClr val="dk1"/>
                </a:solidFill>
              </a:defRPr>
            </a:lvl1pPr>
            <a:lvl2pPr marL="914400" lvl="1" indent="-228600" algn="l">
              <a:lnSpc>
                <a:spcPct val="110000"/>
              </a:lnSpc>
              <a:spcBef>
                <a:spcPts val="500"/>
              </a:spcBef>
              <a:spcAft>
                <a:spcPts val="0"/>
              </a:spcAft>
              <a:buSzPts val="2000"/>
              <a:buNone/>
              <a:defRPr sz="2000">
                <a:solidFill>
                  <a:srgbClr val="8B8B8B"/>
                </a:solidFill>
              </a:defRPr>
            </a:lvl2pPr>
            <a:lvl3pPr marL="1371600" lvl="2" indent="-228600" algn="l">
              <a:lnSpc>
                <a:spcPct val="110000"/>
              </a:lnSpc>
              <a:spcBef>
                <a:spcPts val="500"/>
              </a:spcBef>
              <a:spcAft>
                <a:spcPts val="0"/>
              </a:spcAft>
              <a:buSzPts val="1800"/>
              <a:buNone/>
              <a:defRPr sz="1800">
                <a:solidFill>
                  <a:srgbClr val="8B8B8B"/>
                </a:solidFill>
              </a:defRPr>
            </a:lvl3pPr>
            <a:lvl4pPr marL="1828800" lvl="3" indent="-228600" algn="l">
              <a:lnSpc>
                <a:spcPct val="110000"/>
              </a:lnSpc>
              <a:spcBef>
                <a:spcPts val="500"/>
              </a:spcBef>
              <a:spcAft>
                <a:spcPts val="0"/>
              </a:spcAft>
              <a:buSzPts val="1600"/>
              <a:buNone/>
              <a:defRPr sz="1600">
                <a:solidFill>
                  <a:srgbClr val="8B8B8B"/>
                </a:solidFill>
              </a:defRPr>
            </a:lvl4pPr>
            <a:lvl5pPr marL="2286000" lvl="4" indent="-228600" algn="l">
              <a:lnSpc>
                <a:spcPct val="110000"/>
              </a:lnSpc>
              <a:spcBef>
                <a:spcPts val="500"/>
              </a:spcBef>
              <a:spcAft>
                <a:spcPts val="0"/>
              </a:spcAft>
              <a:buSzPts val="1600"/>
              <a:buNone/>
              <a:defRPr sz="1600">
                <a:solidFill>
                  <a:srgbClr val="8B8B8B"/>
                </a:solidFill>
              </a:defRPr>
            </a:lvl5pPr>
            <a:lvl6pPr marL="2743200" lvl="5" indent="-228600" algn="l">
              <a:lnSpc>
                <a:spcPct val="90000"/>
              </a:lnSpc>
              <a:spcBef>
                <a:spcPts val="500"/>
              </a:spcBef>
              <a:spcAft>
                <a:spcPts val="0"/>
              </a:spcAft>
              <a:buClr>
                <a:srgbClr val="8B8B8B"/>
              </a:buClr>
              <a:buSzPts val="1600"/>
              <a:buNone/>
              <a:defRPr sz="1600">
                <a:solidFill>
                  <a:srgbClr val="8B8B8B"/>
                </a:solidFill>
              </a:defRPr>
            </a:lvl6pPr>
            <a:lvl7pPr marL="3200400" lvl="6" indent="-228600" algn="l">
              <a:lnSpc>
                <a:spcPct val="90000"/>
              </a:lnSpc>
              <a:spcBef>
                <a:spcPts val="500"/>
              </a:spcBef>
              <a:spcAft>
                <a:spcPts val="0"/>
              </a:spcAft>
              <a:buClr>
                <a:srgbClr val="8B8B8B"/>
              </a:buClr>
              <a:buSzPts val="1600"/>
              <a:buNone/>
              <a:defRPr sz="1600">
                <a:solidFill>
                  <a:srgbClr val="8B8B8B"/>
                </a:solidFill>
              </a:defRPr>
            </a:lvl7pPr>
            <a:lvl8pPr marL="3657600" lvl="7" indent="-228600" algn="l">
              <a:lnSpc>
                <a:spcPct val="90000"/>
              </a:lnSpc>
              <a:spcBef>
                <a:spcPts val="500"/>
              </a:spcBef>
              <a:spcAft>
                <a:spcPts val="0"/>
              </a:spcAft>
              <a:buClr>
                <a:srgbClr val="8B8B8B"/>
              </a:buClr>
              <a:buSzPts val="1600"/>
              <a:buNone/>
              <a:defRPr sz="1600">
                <a:solidFill>
                  <a:srgbClr val="8B8B8B"/>
                </a:solidFill>
              </a:defRPr>
            </a:lvl8pPr>
            <a:lvl9pPr marL="4114800" lvl="8" indent="-228600" algn="l">
              <a:lnSpc>
                <a:spcPct val="90000"/>
              </a:lnSpc>
              <a:spcBef>
                <a:spcPts val="500"/>
              </a:spcBef>
              <a:spcAft>
                <a:spcPts val="0"/>
              </a:spcAft>
              <a:buClr>
                <a:srgbClr val="8B8B8B"/>
              </a:buClr>
              <a:buSzPts val="1600"/>
              <a:buNone/>
              <a:defRPr sz="1600">
                <a:solidFill>
                  <a:srgbClr val="8B8B8B"/>
                </a:solidFill>
              </a:defRPr>
            </a:lvl9pPr>
          </a:lstStyle>
          <a:p>
            <a:endParaRPr/>
          </a:p>
        </p:txBody>
      </p:sp>
      <p:sp>
        <p:nvSpPr>
          <p:cNvPr id="32" name="Google Shape;32;p18"/>
          <p:cNvSpPr txBox="1">
            <a:spLocks noGrp="1"/>
          </p:cNvSpPr>
          <p:nvPr>
            <p:ph type="dt" idx="10"/>
          </p:nvPr>
        </p:nvSpPr>
        <p:spPr>
          <a:xfrm>
            <a:off x="6096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8"/>
          <p:cNvSpPr txBox="1">
            <a:spLocks noGrp="1"/>
          </p:cNvSpPr>
          <p:nvPr>
            <p:ph type="sldNum" idx="12"/>
          </p:nvPr>
        </p:nvSpPr>
        <p:spPr>
          <a:xfrm>
            <a:off x="10134600" y="6356350"/>
            <a:ext cx="1447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5"/>
        <p:cNvGrpSpPr/>
        <p:nvPr/>
      </p:nvGrpSpPr>
      <p:grpSpPr>
        <a:xfrm>
          <a:off x="0" y="0"/>
          <a:ext cx="0" cy="0"/>
          <a:chOff x="0" y="0"/>
          <a:chExt cx="0" cy="0"/>
        </a:xfrm>
      </p:grpSpPr>
      <p:sp>
        <p:nvSpPr>
          <p:cNvPr id="36" name="Google Shape;36;p19"/>
          <p:cNvSpPr txBox="1">
            <a:spLocks noGrp="1"/>
          </p:cNvSpPr>
          <p:nvPr>
            <p:ph type="title"/>
          </p:nvPr>
        </p:nvSpPr>
        <p:spPr>
          <a:xfrm>
            <a:off x="609600" y="557784"/>
            <a:ext cx="10972800" cy="1325563"/>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19"/>
          <p:cNvSpPr txBox="1">
            <a:spLocks noGrp="1"/>
          </p:cNvSpPr>
          <p:nvPr>
            <p:ph type="body" idx="1"/>
          </p:nvPr>
        </p:nvSpPr>
        <p:spPr>
          <a:xfrm>
            <a:off x="609600" y="2081369"/>
            <a:ext cx="5410200" cy="4095593"/>
          </a:xfrm>
          <a:prstGeom prst="rect">
            <a:avLst/>
          </a:prstGeom>
          <a:noFill/>
          <a:ln>
            <a:noFill/>
          </a:ln>
        </p:spPr>
        <p:txBody>
          <a:bodyPr spcFirstLastPara="1" wrap="square" lIns="91425" tIns="45700" rIns="91425" bIns="45700" anchor="t" anchorCtr="0">
            <a:normAutofit/>
          </a:bodyPr>
          <a:lstStyle>
            <a:lvl1pPr marL="457200" lvl="0" indent="-228600" algn="l">
              <a:lnSpc>
                <a:spcPct val="110000"/>
              </a:lnSpc>
              <a:spcBef>
                <a:spcPts val="1000"/>
              </a:spcBef>
              <a:spcAft>
                <a:spcPts val="0"/>
              </a:spcAft>
              <a:buSzPts val="1800"/>
              <a:buNone/>
              <a:defRPr/>
            </a:lvl1pPr>
            <a:lvl2pPr marL="914400" lvl="1" indent="-228600" algn="l">
              <a:lnSpc>
                <a:spcPct val="110000"/>
              </a:lnSpc>
              <a:spcBef>
                <a:spcPts val="500"/>
              </a:spcBef>
              <a:spcAft>
                <a:spcPts val="0"/>
              </a:spcAft>
              <a:buSzPts val="1800"/>
              <a:buNone/>
              <a:defRPr/>
            </a:lvl2pPr>
            <a:lvl3pPr marL="1371600" lvl="2" indent="-228600" algn="l">
              <a:lnSpc>
                <a:spcPct val="110000"/>
              </a:lnSpc>
              <a:spcBef>
                <a:spcPts val="500"/>
              </a:spcBef>
              <a:spcAft>
                <a:spcPts val="0"/>
              </a:spcAft>
              <a:buSzPts val="1800"/>
              <a:buNone/>
              <a:defRPr/>
            </a:lvl3pPr>
            <a:lvl4pPr marL="1828800" lvl="3" indent="-228600" algn="l">
              <a:lnSpc>
                <a:spcPct val="110000"/>
              </a:lnSpc>
              <a:spcBef>
                <a:spcPts val="500"/>
              </a:spcBef>
              <a:spcAft>
                <a:spcPts val="0"/>
              </a:spcAft>
              <a:buSzPts val="1800"/>
              <a:buNone/>
              <a:defRPr/>
            </a:lvl4pPr>
            <a:lvl5pPr marL="2286000" lvl="4" indent="-228600" algn="l">
              <a:lnSpc>
                <a:spcPct val="110000"/>
              </a:lnSpc>
              <a:spcBef>
                <a:spcPts val="500"/>
              </a:spcBef>
              <a:spcAft>
                <a:spcPts val="0"/>
              </a:spcAft>
              <a:buSzPts val="18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19"/>
          <p:cNvSpPr txBox="1">
            <a:spLocks noGrp="1"/>
          </p:cNvSpPr>
          <p:nvPr>
            <p:ph type="body" idx="2"/>
          </p:nvPr>
        </p:nvSpPr>
        <p:spPr>
          <a:xfrm>
            <a:off x="6172202" y="2081369"/>
            <a:ext cx="5410200" cy="4095593"/>
          </a:xfrm>
          <a:prstGeom prst="rect">
            <a:avLst/>
          </a:prstGeom>
          <a:noFill/>
          <a:ln>
            <a:noFill/>
          </a:ln>
        </p:spPr>
        <p:txBody>
          <a:bodyPr spcFirstLastPara="1" wrap="square" lIns="91425" tIns="45700" rIns="91425" bIns="45700" anchor="t" anchorCtr="0">
            <a:normAutofit/>
          </a:bodyPr>
          <a:lstStyle>
            <a:lvl1pPr marL="457200" lvl="0" indent="-228600" algn="l">
              <a:lnSpc>
                <a:spcPct val="110000"/>
              </a:lnSpc>
              <a:spcBef>
                <a:spcPts val="1000"/>
              </a:spcBef>
              <a:spcAft>
                <a:spcPts val="0"/>
              </a:spcAft>
              <a:buSzPts val="1800"/>
              <a:buNone/>
              <a:defRPr/>
            </a:lvl1pPr>
            <a:lvl2pPr marL="914400" lvl="1" indent="-228600" algn="l">
              <a:lnSpc>
                <a:spcPct val="110000"/>
              </a:lnSpc>
              <a:spcBef>
                <a:spcPts val="500"/>
              </a:spcBef>
              <a:spcAft>
                <a:spcPts val="0"/>
              </a:spcAft>
              <a:buSzPts val="1800"/>
              <a:buNone/>
              <a:defRPr/>
            </a:lvl2pPr>
            <a:lvl3pPr marL="1371600" lvl="2" indent="-228600" algn="l">
              <a:lnSpc>
                <a:spcPct val="110000"/>
              </a:lnSpc>
              <a:spcBef>
                <a:spcPts val="500"/>
              </a:spcBef>
              <a:spcAft>
                <a:spcPts val="0"/>
              </a:spcAft>
              <a:buSzPts val="1800"/>
              <a:buNone/>
              <a:defRPr/>
            </a:lvl3pPr>
            <a:lvl4pPr marL="1828800" lvl="3" indent="-228600" algn="l">
              <a:lnSpc>
                <a:spcPct val="110000"/>
              </a:lnSpc>
              <a:spcBef>
                <a:spcPts val="500"/>
              </a:spcBef>
              <a:spcAft>
                <a:spcPts val="0"/>
              </a:spcAft>
              <a:buSzPts val="1800"/>
              <a:buNone/>
              <a:defRPr/>
            </a:lvl4pPr>
            <a:lvl5pPr marL="2286000" lvl="4" indent="-228600" algn="l">
              <a:lnSpc>
                <a:spcPct val="110000"/>
              </a:lnSpc>
              <a:spcBef>
                <a:spcPts val="500"/>
              </a:spcBef>
              <a:spcAft>
                <a:spcPts val="0"/>
              </a:spcAft>
              <a:buSzPts val="18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9" name="Google Shape;39;p19"/>
          <p:cNvSpPr txBox="1">
            <a:spLocks noGrp="1"/>
          </p:cNvSpPr>
          <p:nvPr>
            <p:ph type="dt" idx="10"/>
          </p:nvPr>
        </p:nvSpPr>
        <p:spPr>
          <a:xfrm>
            <a:off x="6096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19"/>
          <p:cNvSpPr txBox="1">
            <a:spLocks noGrp="1"/>
          </p:cNvSpPr>
          <p:nvPr>
            <p:ph type="sldNum" idx="12"/>
          </p:nvPr>
        </p:nvSpPr>
        <p:spPr>
          <a:xfrm>
            <a:off x="10134600" y="6356350"/>
            <a:ext cx="1447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2"/>
        <p:cNvGrpSpPr/>
        <p:nvPr/>
      </p:nvGrpSpPr>
      <p:grpSpPr>
        <a:xfrm>
          <a:off x="0" y="0"/>
          <a:ext cx="0" cy="0"/>
          <a:chOff x="0" y="0"/>
          <a:chExt cx="0" cy="0"/>
        </a:xfrm>
      </p:grpSpPr>
      <p:sp>
        <p:nvSpPr>
          <p:cNvPr id="43" name="Google Shape;43;p20"/>
          <p:cNvSpPr txBox="1">
            <a:spLocks noGrp="1"/>
          </p:cNvSpPr>
          <p:nvPr>
            <p:ph type="title"/>
          </p:nvPr>
        </p:nvSpPr>
        <p:spPr>
          <a:xfrm>
            <a:off x="609600" y="365125"/>
            <a:ext cx="10745788" cy="1325563"/>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20"/>
          <p:cNvSpPr txBox="1">
            <a:spLocks noGrp="1"/>
          </p:cNvSpPr>
          <p:nvPr>
            <p:ph type="body" idx="1"/>
          </p:nvPr>
        </p:nvSpPr>
        <p:spPr>
          <a:xfrm>
            <a:off x="609600" y="1895096"/>
            <a:ext cx="5387975" cy="823912"/>
          </a:xfrm>
          <a:prstGeom prst="rect">
            <a:avLst/>
          </a:prstGeom>
          <a:noFill/>
          <a:ln>
            <a:noFill/>
          </a:ln>
        </p:spPr>
        <p:txBody>
          <a:bodyPr spcFirstLastPara="1" wrap="square" lIns="91425" tIns="45700" rIns="91425" bIns="45700" anchor="b" anchorCtr="0">
            <a:normAutofit/>
          </a:bodyPr>
          <a:lstStyle>
            <a:lvl1pPr marL="457200" lvl="0" indent="-228600" algn="l">
              <a:lnSpc>
                <a:spcPct val="110000"/>
              </a:lnSpc>
              <a:spcBef>
                <a:spcPts val="1000"/>
              </a:spcBef>
              <a:spcAft>
                <a:spcPts val="0"/>
              </a:spcAft>
              <a:buSzPts val="2400"/>
              <a:buNone/>
              <a:defRPr sz="2400" b="0" i="0"/>
            </a:lvl1pPr>
            <a:lvl2pPr marL="914400" lvl="1" indent="-228600" algn="l">
              <a:lnSpc>
                <a:spcPct val="110000"/>
              </a:lnSpc>
              <a:spcBef>
                <a:spcPts val="500"/>
              </a:spcBef>
              <a:spcAft>
                <a:spcPts val="0"/>
              </a:spcAft>
              <a:buSzPts val="2000"/>
              <a:buNone/>
              <a:defRPr sz="2000" b="1"/>
            </a:lvl2pPr>
            <a:lvl3pPr marL="1371600" lvl="2" indent="-228600" algn="l">
              <a:lnSpc>
                <a:spcPct val="110000"/>
              </a:lnSpc>
              <a:spcBef>
                <a:spcPts val="500"/>
              </a:spcBef>
              <a:spcAft>
                <a:spcPts val="0"/>
              </a:spcAft>
              <a:buSzPts val="1800"/>
              <a:buNone/>
              <a:defRPr sz="1800" b="1"/>
            </a:lvl3pPr>
            <a:lvl4pPr marL="1828800" lvl="3" indent="-228600" algn="l">
              <a:lnSpc>
                <a:spcPct val="110000"/>
              </a:lnSpc>
              <a:spcBef>
                <a:spcPts val="500"/>
              </a:spcBef>
              <a:spcAft>
                <a:spcPts val="0"/>
              </a:spcAft>
              <a:buSzPts val="1600"/>
              <a:buNone/>
              <a:defRPr sz="1600" b="1"/>
            </a:lvl4pPr>
            <a:lvl5pPr marL="2286000" lvl="4" indent="-228600" algn="l">
              <a:lnSpc>
                <a:spcPct val="11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20"/>
          <p:cNvSpPr txBox="1">
            <a:spLocks noGrp="1"/>
          </p:cNvSpPr>
          <p:nvPr>
            <p:ph type="body" idx="2"/>
          </p:nvPr>
        </p:nvSpPr>
        <p:spPr>
          <a:xfrm>
            <a:off x="609600" y="2842211"/>
            <a:ext cx="5387975" cy="3347452"/>
          </a:xfrm>
          <a:prstGeom prst="rect">
            <a:avLst/>
          </a:prstGeom>
          <a:noFill/>
          <a:ln>
            <a:noFill/>
          </a:ln>
        </p:spPr>
        <p:txBody>
          <a:bodyPr spcFirstLastPara="1" wrap="square" lIns="91425" tIns="45700" rIns="91425" bIns="45700" anchor="t" anchorCtr="0">
            <a:normAutofit/>
          </a:bodyPr>
          <a:lstStyle>
            <a:lvl1pPr marL="457200" lvl="0" indent="-228600" algn="l">
              <a:lnSpc>
                <a:spcPct val="110000"/>
              </a:lnSpc>
              <a:spcBef>
                <a:spcPts val="1000"/>
              </a:spcBef>
              <a:spcAft>
                <a:spcPts val="0"/>
              </a:spcAft>
              <a:buSzPts val="1800"/>
              <a:buNone/>
              <a:defRPr/>
            </a:lvl1pPr>
            <a:lvl2pPr marL="914400" lvl="1" indent="-228600" algn="l">
              <a:lnSpc>
                <a:spcPct val="110000"/>
              </a:lnSpc>
              <a:spcBef>
                <a:spcPts val="500"/>
              </a:spcBef>
              <a:spcAft>
                <a:spcPts val="0"/>
              </a:spcAft>
              <a:buSzPts val="1800"/>
              <a:buNone/>
              <a:defRPr/>
            </a:lvl2pPr>
            <a:lvl3pPr marL="1371600" lvl="2" indent="-228600" algn="l">
              <a:lnSpc>
                <a:spcPct val="110000"/>
              </a:lnSpc>
              <a:spcBef>
                <a:spcPts val="500"/>
              </a:spcBef>
              <a:spcAft>
                <a:spcPts val="0"/>
              </a:spcAft>
              <a:buSzPts val="1800"/>
              <a:buNone/>
              <a:defRPr/>
            </a:lvl3pPr>
            <a:lvl4pPr marL="1828800" lvl="3" indent="-228600" algn="l">
              <a:lnSpc>
                <a:spcPct val="110000"/>
              </a:lnSpc>
              <a:spcBef>
                <a:spcPts val="500"/>
              </a:spcBef>
              <a:spcAft>
                <a:spcPts val="0"/>
              </a:spcAft>
              <a:buSzPts val="1800"/>
              <a:buNone/>
              <a:defRPr/>
            </a:lvl4pPr>
            <a:lvl5pPr marL="2286000" lvl="4" indent="-228600" algn="l">
              <a:lnSpc>
                <a:spcPct val="110000"/>
              </a:lnSpc>
              <a:spcBef>
                <a:spcPts val="500"/>
              </a:spcBef>
              <a:spcAft>
                <a:spcPts val="0"/>
              </a:spcAft>
              <a:buSzPts val="18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20"/>
          <p:cNvSpPr txBox="1">
            <a:spLocks noGrp="1"/>
          </p:cNvSpPr>
          <p:nvPr>
            <p:ph type="body" idx="3"/>
          </p:nvPr>
        </p:nvSpPr>
        <p:spPr>
          <a:xfrm>
            <a:off x="6167890" y="1895096"/>
            <a:ext cx="541451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110000"/>
              </a:lnSpc>
              <a:spcBef>
                <a:spcPts val="1000"/>
              </a:spcBef>
              <a:spcAft>
                <a:spcPts val="0"/>
              </a:spcAft>
              <a:buSzPts val="2400"/>
              <a:buNone/>
              <a:defRPr sz="2400" b="0" i="0"/>
            </a:lvl1pPr>
            <a:lvl2pPr marL="914400" lvl="1" indent="-228600" algn="l">
              <a:lnSpc>
                <a:spcPct val="110000"/>
              </a:lnSpc>
              <a:spcBef>
                <a:spcPts val="500"/>
              </a:spcBef>
              <a:spcAft>
                <a:spcPts val="0"/>
              </a:spcAft>
              <a:buSzPts val="2000"/>
              <a:buNone/>
              <a:defRPr sz="2000" b="1"/>
            </a:lvl2pPr>
            <a:lvl3pPr marL="1371600" lvl="2" indent="-228600" algn="l">
              <a:lnSpc>
                <a:spcPct val="110000"/>
              </a:lnSpc>
              <a:spcBef>
                <a:spcPts val="500"/>
              </a:spcBef>
              <a:spcAft>
                <a:spcPts val="0"/>
              </a:spcAft>
              <a:buSzPts val="1800"/>
              <a:buNone/>
              <a:defRPr sz="1800" b="1"/>
            </a:lvl3pPr>
            <a:lvl4pPr marL="1828800" lvl="3" indent="-228600" algn="l">
              <a:lnSpc>
                <a:spcPct val="110000"/>
              </a:lnSpc>
              <a:spcBef>
                <a:spcPts val="500"/>
              </a:spcBef>
              <a:spcAft>
                <a:spcPts val="0"/>
              </a:spcAft>
              <a:buSzPts val="1600"/>
              <a:buNone/>
              <a:defRPr sz="1600" b="1"/>
            </a:lvl4pPr>
            <a:lvl5pPr marL="2286000" lvl="4" indent="-228600" algn="l">
              <a:lnSpc>
                <a:spcPct val="11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20"/>
          <p:cNvSpPr txBox="1">
            <a:spLocks noGrp="1"/>
          </p:cNvSpPr>
          <p:nvPr>
            <p:ph type="body" idx="4"/>
          </p:nvPr>
        </p:nvSpPr>
        <p:spPr>
          <a:xfrm>
            <a:off x="6167890" y="2842211"/>
            <a:ext cx="5414510" cy="3347452"/>
          </a:xfrm>
          <a:prstGeom prst="rect">
            <a:avLst/>
          </a:prstGeom>
          <a:noFill/>
          <a:ln>
            <a:noFill/>
          </a:ln>
        </p:spPr>
        <p:txBody>
          <a:bodyPr spcFirstLastPara="1" wrap="square" lIns="91425" tIns="45700" rIns="91425" bIns="45700" anchor="t" anchorCtr="0">
            <a:normAutofit/>
          </a:bodyPr>
          <a:lstStyle>
            <a:lvl1pPr marL="457200" lvl="0" indent="-228600" algn="l">
              <a:lnSpc>
                <a:spcPct val="110000"/>
              </a:lnSpc>
              <a:spcBef>
                <a:spcPts val="1000"/>
              </a:spcBef>
              <a:spcAft>
                <a:spcPts val="0"/>
              </a:spcAft>
              <a:buSzPts val="1800"/>
              <a:buNone/>
              <a:defRPr/>
            </a:lvl1pPr>
            <a:lvl2pPr marL="914400" lvl="1" indent="-228600" algn="l">
              <a:lnSpc>
                <a:spcPct val="110000"/>
              </a:lnSpc>
              <a:spcBef>
                <a:spcPts val="500"/>
              </a:spcBef>
              <a:spcAft>
                <a:spcPts val="0"/>
              </a:spcAft>
              <a:buSzPts val="1800"/>
              <a:buNone/>
              <a:defRPr/>
            </a:lvl2pPr>
            <a:lvl3pPr marL="1371600" lvl="2" indent="-228600" algn="l">
              <a:lnSpc>
                <a:spcPct val="110000"/>
              </a:lnSpc>
              <a:spcBef>
                <a:spcPts val="500"/>
              </a:spcBef>
              <a:spcAft>
                <a:spcPts val="0"/>
              </a:spcAft>
              <a:buSzPts val="1800"/>
              <a:buNone/>
              <a:defRPr/>
            </a:lvl3pPr>
            <a:lvl4pPr marL="1828800" lvl="3" indent="-228600" algn="l">
              <a:lnSpc>
                <a:spcPct val="110000"/>
              </a:lnSpc>
              <a:spcBef>
                <a:spcPts val="500"/>
              </a:spcBef>
              <a:spcAft>
                <a:spcPts val="0"/>
              </a:spcAft>
              <a:buSzPts val="1800"/>
              <a:buNone/>
              <a:defRPr/>
            </a:lvl4pPr>
            <a:lvl5pPr marL="2286000" lvl="4" indent="-228600" algn="l">
              <a:lnSpc>
                <a:spcPct val="110000"/>
              </a:lnSpc>
              <a:spcBef>
                <a:spcPts val="500"/>
              </a:spcBef>
              <a:spcAft>
                <a:spcPts val="0"/>
              </a:spcAft>
              <a:buSzPts val="18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20"/>
          <p:cNvSpPr txBox="1">
            <a:spLocks noGrp="1"/>
          </p:cNvSpPr>
          <p:nvPr>
            <p:ph type="dt" idx="10"/>
          </p:nvPr>
        </p:nvSpPr>
        <p:spPr>
          <a:xfrm>
            <a:off x="6096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20"/>
          <p:cNvSpPr txBox="1">
            <a:spLocks noGrp="1"/>
          </p:cNvSpPr>
          <p:nvPr>
            <p:ph type="sldNum" idx="12"/>
          </p:nvPr>
        </p:nvSpPr>
        <p:spPr>
          <a:xfrm>
            <a:off x="10134600" y="6356350"/>
            <a:ext cx="1447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1"/>
        <p:cNvGrpSpPr/>
        <p:nvPr/>
      </p:nvGrpSpPr>
      <p:grpSpPr>
        <a:xfrm>
          <a:off x="0" y="0"/>
          <a:ext cx="0" cy="0"/>
          <a:chOff x="0" y="0"/>
          <a:chExt cx="0" cy="0"/>
        </a:xfrm>
      </p:grpSpPr>
      <p:sp>
        <p:nvSpPr>
          <p:cNvPr id="52" name="Google Shape;52;p21"/>
          <p:cNvSpPr txBox="1">
            <a:spLocks noGrp="1"/>
          </p:cNvSpPr>
          <p:nvPr>
            <p:ph type="title"/>
          </p:nvPr>
        </p:nvSpPr>
        <p:spPr>
          <a:xfrm>
            <a:off x="609600" y="557784"/>
            <a:ext cx="10972800" cy="1325563"/>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3" name="Google Shape;53;p21"/>
          <p:cNvSpPr txBox="1">
            <a:spLocks noGrp="1"/>
          </p:cNvSpPr>
          <p:nvPr>
            <p:ph type="dt" idx="10"/>
          </p:nvPr>
        </p:nvSpPr>
        <p:spPr>
          <a:xfrm>
            <a:off x="6096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21"/>
          <p:cNvSpPr txBox="1">
            <a:spLocks noGrp="1"/>
          </p:cNvSpPr>
          <p:nvPr>
            <p:ph type="sldNum" idx="12"/>
          </p:nvPr>
        </p:nvSpPr>
        <p:spPr>
          <a:xfrm>
            <a:off x="10134600" y="6356350"/>
            <a:ext cx="1447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6"/>
        <p:cNvGrpSpPr/>
        <p:nvPr/>
      </p:nvGrpSpPr>
      <p:grpSpPr>
        <a:xfrm>
          <a:off x="0" y="0"/>
          <a:ext cx="0" cy="0"/>
          <a:chOff x="0" y="0"/>
          <a:chExt cx="0" cy="0"/>
        </a:xfrm>
      </p:grpSpPr>
      <p:sp>
        <p:nvSpPr>
          <p:cNvPr id="57" name="Google Shape;57;p22"/>
          <p:cNvSpPr txBox="1">
            <a:spLocks noGrp="1"/>
          </p:cNvSpPr>
          <p:nvPr>
            <p:ph type="dt" idx="10"/>
          </p:nvPr>
        </p:nvSpPr>
        <p:spPr>
          <a:xfrm>
            <a:off x="6096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22"/>
          <p:cNvSpPr txBox="1">
            <a:spLocks noGrp="1"/>
          </p:cNvSpPr>
          <p:nvPr>
            <p:ph type="sldNum" idx="12"/>
          </p:nvPr>
        </p:nvSpPr>
        <p:spPr>
          <a:xfrm>
            <a:off x="10134600" y="6356350"/>
            <a:ext cx="1447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0"/>
        <p:cNvGrpSpPr/>
        <p:nvPr/>
      </p:nvGrpSpPr>
      <p:grpSpPr>
        <a:xfrm>
          <a:off x="0" y="0"/>
          <a:ext cx="0" cy="0"/>
          <a:chOff x="0" y="0"/>
          <a:chExt cx="0" cy="0"/>
        </a:xfrm>
      </p:grpSpPr>
      <p:sp>
        <p:nvSpPr>
          <p:cNvPr id="61" name="Google Shape;61;p23"/>
          <p:cNvSpPr txBox="1">
            <a:spLocks noGrp="1"/>
          </p:cNvSpPr>
          <p:nvPr>
            <p:ph type="title"/>
          </p:nvPr>
        </p:nvSpPr>
        <p:spPr>
          <a:xfrm>
            <a:off x="612649" y="457199"/>
            <a:ext cx="4970822" cy="2660205"/>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3600"/>
              <a:buFont typeface="Arial"/>
              <a:buNone/>
              <a:defRPr sz="3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2" name="Google Shape;62;p23"/>
          <p:cNvSpPr txBox="1">
            <a:spLocks noGrp="1"/>
          </p:cNvSpPr>
          <p:nvPr>
            <p:ph type="body" idx="1"/>
          </p:nvPr>
        </p:nvSpPr>
        <p:spPr>
          <a:xfrm>
            <a:off x="6096000" y="457200"/>
            <a:ext cx="5483352" cy="5744003"/>
          </a:xfrm>
          <a:prstGeom prst="rect">
            <a:avLst/>
          </a:prstGeom>
          <a:noFill/>
          <a:ln>
            <a:noFill/>
          </a:ln>
        </p:spPr>
        <p:txBody>
          <a:bodyPr spcFirstLastPara="1" wrap="square" lIns="91425" tIns="45700" rIns="91425" bIns="45700" anchor="t" anchorCtr="0">
            <a:normAutofit/>
          </a:bodyPr>
          <a:lstStyle>
            <a:lvl1pPr marL="457200" lvl="0" indent="-228600" algn="l">
              <a:lnSpc>
                <a:spcPct val="110000"/>
              </a:lnSpc>
              <a:spcBef>
                <a:spcPts val="1000"/>
              </a:spcBef>
              <a:spcAft>
                <a:spcPts val="0"/>
              </a:spcAft>
              <a:buSzPts val="2800"/>
              <a:buNone/>
              <a:defRPr sz="2800"/>
            </a:lvl1pPr>
            <a:lvl2pPr marL="914400" lvl="1" indent="-228600" algn="l">
              <a:lnSpc>
                <a:spcPct val="110000"/>
              </a:lnSpc>
              <a:spcBef>
                <a:spcPts val="500"/>
              </a:spcBef>
              <a:spcAft>
                <a:spcPts val="0"/>
              </a:spcAft>
              <a:buSzPts val="2400"/>
              <a:buNone/>
              <a:defRPr sz="2400"/>
            </a:lvl2pPr>
            <a:lvl3pPr marL="1371600" lvl="2" indent="-228600" algn="l">
              <a:lnSpc>
                <a:spcPct val="110000"/>
              </a:lnSpc>
              <a:spcBef>
                <a:spcPts val="500"/>
              </a:spcBef>
              <a:spcAft>
                <a:spcPts val="0"/>
              </a:spcAft>
              <a:buSzPts val="2000"/>
              <a:buNone/>
              <a:defRPr sz="2000"/>
            </a:lvl3pPr>
            <a:lvl4pPr marL="1828800" lvl="3" indent="-228600" algn="l">
              <a:lnSpc>
                <a:spcPct val="110000"/>
              </a:lnSpc>
              <a:spcBef>
                <a:spcPts val="500"/>
              </a:spcBef>
              <a:spcAft>
                <a:spcPts val="0"/>
              </a:spcAft>
              <a:buSzPts val="1800"/>
              <a:buNone/>
              <a:defRPr sz="1800"/>
            </a:lvl4pPr>
            <a:lvl5pPr marL="2286000" lvl="4" indent="-228600" algn="l">
              <a:lnSpc>
                <a:spcPct val="110000"/>
              </a:lnSpc>
              <a:spcBef>
                <a:spcPts val="500"/>
              </a:spcBef>
              <a:spcAft>
                <a:spcPts val="0"/>
              </a:spcAft>
              <a:buSzPts val="1800"/>
              <a:buNone/>
              <a:defRPr sz="18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3" name="Google Shape;63;p23"/>
          <p:cNvSpPr txBox="1">
            <a:spLocks noGrp="1"/>
          </p:cNvSpPr>
          <p:nvPr>
            <p:ph type="body" idx="2"/>
          </p:nvPr>
        </p:nvSpPr>
        <p:spPr>
          <a:xfrm>
            <a:off x="612649" y="3329989"/>
            <a:ext cx="4970822" cy="2871216"/>
          </a:xfrm>
          <a:prstGeom prst="rect">
            <a:avLst/>
          </a:prstGeom>
          <a:noFill/>
          <a:ln>
            <a:noFill/>
          </a:ln>
        </p:spPr>
        <p:txBody>
          <a:bodyPr spcFirstLastPara="1" wrap="square" lIns="91425" tIns="45700" rIns="91425" bIns="45700" anchor="t" anchorCtr="0">
            <a:normAutofit/>
          </a:bodyPr>
          <a:lstStyle>
            <a:lvl1pPr marL="457200" lvl="0" indent="-228600" algn="l">
              <a:lnSpc>
                <a:spcPct val="110000"/>
              </a:lnSpc>
              <a:spcBef>
                <a:spcPts val="1000"/>
              </a:spcBef>
              <a:spcAft>
                <a:spcPts val="0"/>
              </a:spcAft>
              <a:buSzPts val="2000"/>
              <a:buNone/>
              <a:defRPr sz="2000"/>
            </a:lvl1pPr>
            <a:lvl2pPr marL="914400" lvl="1" indent="-228600" algn="l">
              <a:lnSpc>
                <a:spcPct val="110000"/>
              </a:lnSpc>
              <a:spcBef>
                <a:spcPts val="500"/>
              </a:spcBef>
              <a:spcAft>
                <a:spcPts val="0"/>
              </a:spcAft>
              <a:buSzPts val="1400"/>
              <a:buNone/>
              <a:defRPr sz="1400"/>
            </a:lvl2pPr>
            <a:lvl3pPr marL="1371600" lvl="2" indent="-228600" algn="l">
              <a:lnSpc>
                <a:spcPct val="110000"/>
              </a:lnSpc>
              <a:spcBef>
                <a:spcPts val="500"/>
              </a:spcBef>
              <a:spcAft>
                <a:spcPts val="0"/>
              </a:spcAft>
              <a:buSzPts val="1200"/>
              <a:buNone/>
              <a:defRPr sz="1200"/>
            </a:lvl3pPr>
            <a:lvl4pPr marL="1828800" lvl="3" indent="-228600" algn="l">
              <a:lnSpc>
                <a:spcPct val="110000"/>
              </a:lnSpc>
              <a:spcBef>
                <a:spcPts val="500"/>
              </a:spcBef>
              <a:spcAft>
                <a:spcPts val="0"/>
              </a:spcAft>
              <a:buSzPts val="1000"/>
              <a:buNone/>
              <a:defRPr sz="1000"/>
            </a:lvl4pPr>
            <a:lvl5pPr marL="2286000" lvl="4" indent="-228600" algn="l">
              <a:lnSpc>
                <a:spcPct val="11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4" name="Google Shape;64;p23"/>
          <p:cNvSpPr txBox="1">
            <a:spLocks noGrp="1"/>
          </p:cNvSpPr>
          <p:nvPr>
            <p:ph type="dt" idx="10"/>
          </p:nvPr>
        </p:nvSpPr>
        <p:spPr>
          <a:xfrm>
            <a:off x="6096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23"/>
          <p:cNvSpPr txBox="1">
            <a:spLocks noGrp="1"/>
          </p:cNvSpPr>
          <p:nvPr>
            <p:ph type="sldNum" idx="12"/>
          </p:nvPr>
        </p:nvSpPr>
        <p:spPr>
          <a:xfrm>
            <a:off x="10134600" y="6356350"/>
            <a:ext cx="1447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7"/>
        <p:cNvGrpSpPr/>
        <p:nvPr/>
      </p:nvGrpSpPr>
      <p:grpSpPr>
        <a:xfrm>
          <a:off x="0" y="0"/>
          <a:ext cx="0" cy="0"/>
          <a:chOff x="0" y="0"/>
          <a:chExt cx="0" cy="0"/>
        </a:xfrm>
      </p:grpSpPr>
      <p:sp>
        <p:nvSpPr>
          <p:cNvPr id="68" name="Google Shape;68;p24"/>
          <p:cNvSpPr txBox="1">
            <a:spLocks noGrp="1"/>
          </p:cNvSpPr>
          <p:nvPr>
            <p:ph type="title"/>
          </p:nvPr>
        </p:nvSpPr>
        <p:spPr>
          <a:xfrm>
            <a:off x="612649" y="457199"/>
            <a:ext cx="4970822" cy="2667485"/>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3600"/>
              <a:buFont typeface="Arial"/>
              <a:buNone/>
              <a:defRPr sz="3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9" name="Google Shape;69;p24"/>
          <p:cNvSpPr>
            <a:spLocks noGrp="1"/>
          </p:cNvSpPr>
          <p:nvPr>
            <p:ph type="pic" idx="2"/>
          </p:nvPr>
        </p:nvSpPr>
        <p:spPr>
          <a:xfrm>
            <a:off x="6096000" y="457199"/>
            <a:ext cx="5483352" cy="5403851"/>
          </a:xfrm>
          <a:prstGeom prst="rect">
            <a:avLst/>
          </a:prstGeom>
          <a:noFill/>
          <a:ln>
            <a:noFill/>
          </a:ln>
        </p:spPr>
      </p:sp>
      <p:sp>
        <p:nvSpPr>
          <p:cNvPr id="70" name="Google Shape;70;p24"/>
          <p:cNvSpPr txBox="1">
            <a:spLocks noGrp="1"/>
          </p:cNvSpPr>
          <p:nvPr>
            <p:ph type="body" idx="1"/>
          </p:nvPr>
        </p:nvSpPr>
        <p:spPr>
          <a:xfrm>
            <a:off x="612649" y="3322708"/>
            <a:ext cx="4970822" cy="2546280"/>
          </a:xfrm>
          <a:prstGeom prst="rect">
            <a:avLst/>
          </a:prstGeom>
          <a:noFill/>
          <a:ln>
            <a:noFill/>
          </a:ln>
        </p:spPr>
        <p:txBody>
          <a:bodyPr spcFirstLastPara="1" wrap="square" lIns="91425" tIns="45700" rIns="91425" bIns="45700" anchor="t" anchorCtr="0">
            <a:normAutofit/>
          </a:bodyPr>
          <a:lstStyle>
            <a:lvl1pPr marL="457200" lvl="0" indent="-228600" algn="l">
              <a:lnSpc>
                <a:spcPct val="110000"/>
              </a:lnSpc>
              <a:spcBef>
                <a:spcPts val="1000"/>
              </a:spcBef>
              <a:spcAft>
                <a:spcPts val="0"/>
              </a:spcAft>
              <a:buSzPts val="1800"/>
              <a:buNone/>
              <a:defRPr sz="1800"/>
            </a:lvl1pPr>
            <a:lvl2pPr marL="914400" lvl="1" indent="-228600" algn="l">
              <a:lnSpc>
                <a:spcPct val="110000"/>
              </a:lnSpc>
              <a:spcBef>
                <a:spcPts val="500"/>
              </a:spcBef>
              <a:spcAft>
                <a:spcPts val="0"/>
              </a:spcAft>
              <a:buSzPts val="1400"/>
              <a:buNone/>
              <a:defRPr sz="1400"/>
            </a:lvl2pPr>
            <a:lvl3pPr marL="1371600" lvl="2" indent="-228600" algn="l">
              <a:lnSpc>
                <a:spcPct val="110000"/>
              </a:lnSpc>
              <a:spcBef>
                <a:spcPts val="500"/>
              </a:spcBef>
              <a:spcAft>
                <a:spcPts val="0"/>
              </a:spcAft>
              <a:buSzPts val="1200"/>
              <a:buNone/>
              <a:defRPr sz="1200"/>
            </a:lvl3pPr>
            <a:lvl4pPr marL="1828800" lvl="3" indent="-228600" algn="l">
              <a:lnSpc>
                <a:spcPct val="110000"/>
              </a:lnSpc>
              <a:spcBef>
                <a:spcPts val="500"/>
              </a:spcBef>
              <a:spcAft>
                <a:spcPts val="0"/>
              </a:spcAft>
              <a:buSzPts val="1000"/>
              <a:buNone/>
              <a:defRPr sz="1000"/>
            </a:lvl4pPr>
            <a:lvl5pPr marL="2286000" lvl="4" indent="-228600" algn="l">
              <a:lnSpc>
                <a:spcPct val="11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1" name="Google Shape;71;p24"/>
          <p:cNvSpPr txBox="1">
            <a:spLocks noGrp="1"/>
          </p:cNvSpPr>
          <p:nvPr>
            <p:ph type="dt" idx="10"/>
          </p:nvPr>
        </p:nvSpPr>
        <p:spPr>
          <a:xfrm>
            <a:off x="6096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4"/>
          <p:cNvSpPr txBox="1">
            <a:spLocks noGrp="1"/>
          </p:cNvSpPr>
          <p:nvPr>
            <p:ph type="sldNum" idx="12"/>
          </p:nvPr>
        </p:nvSpPr>
        <p:spPr>
          <a:xfrm>
            <a:off x="10134600" y="6356350"/>
            <a:ext cx="1447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9"/>
        <p:cNvGrpSpPr/>
        <p:nvPr/>
      </p:nvGrpSpPr>
      <p:grpSpPr>
        <a:xfrm>
          <a:off x="0" y="0"/>
          <a:ext cx="0" cy="0"/>
          <a:chOff x="0" y="0"/>
          <a:chExt cx="0" cy="0"/>
        </a:xfrm>
      </p:grpSpPr>
      <p:sp>
        <p:nvSpPr>
          <p:cNvPr id="10" name="Google Shape;10;p15"/>
          <p:cNvSpPr/>
          <p:nvPr/>
        </p:nvSpPr>
        <p:spPr>
          <a:xfrm>
            <a:off x="0" y="0"/>
            <a:ext cx="12192001" cy="6858000"/>
          </a:xfrm>
          <a:prstGeom prst="rect">
            <a:avLst/>
          </a:prstGeom>
          <a:solidFill>
            <a:srgbClr val="AEAEAE">
              <a:alpha val="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venir"/>
              <a:ea typeface="Avenir"/>
              <a:cs typeface="Avenir"/>
              <a:sym typeface="Avenir"/>
            </a:endParaRPr>
          </a:p>
        </p:txBody>
      </p:sp>
      <p:sp>
        <p:nvSpPr>
          <p:cNvPr id="11" name="Google Shape;11;p15"/>
          <p:cNvSpPr/>
          <p:nvPr/>
        </p:nvSpPr>
        <p:spPr>
          <a:xfrm>
            <a:off x="-1" y="232968"/>
            <a:ext cx="9560477" cy="6625032"/>
          </a:xfrm>
          <a:custGeom>
            <a:avLst/>
            <a:gdLst/>
            <a:ahLst/>
            <a:cxnLst/>
            <a:rect l="l" t="t" r="r" b="b"/>
            <a:pathLst>
              <a:path w="9263816" h="6858000" extrusionOk="0">
                <a:moveTo>
                  <a:pt x="8831314" y="5943878"/>
                </a:moveTo>
                <a:cubicBezTo>
                  <a:pt x="8964281" y="5927490"/>
                  <a:pt x="9096260" y="5981362"/>
                  <a:pt x="9179783" y="6086141"/>
                </a:cubicBezTo>
                <a:cubicBezTo>
                  <a:pt x="9224074" y="6141769"/>
                  <a:pt x="9252211" y="6208560"/>
                  <a:pt x="9260887" y="6279156"/>
                </a:cubicBezTo>
                <a:cubicBezTo>
                  <a:pt x="9286897" y="6490362"/>
                  <a:pt x="9136845" y="6682672"/>
                  <a:pt x="8925621" y="6708712"/>
                </a:cubicBezTo>
                <a:cubicBezTo>
                  <a:pt x="8714398" y="6734766"/>
                  <a:pt x="8522062" y="6584655"/>
                  <a:pt x="8496050" y="6373449"/>
                </a:cubicBezTo>
                <a:cubicBezTo>
                  <a:pt x="8470038" y="6162229"/>
                  <a:pt x="8620090" y="5969920"/>
                  <a:pt x="8831314" y="5943878"/>
                </a:cubicBezTo>
                <a:close/>
                <a:moveTo>
                  <a:pt x="7397485" y="5931706"/>
                </a:moveTo>
                <a:cubicBezTo>
                  <a:pt x="7598431" y="5931157"/>
                  <a:pt x="7792965" y="6024548"/>
                  <a:pt x="7917779" y="6191864"/>
                </a:cubicBezTo>
                <a:cubicBezTo>
                  <a:pt x="7959204" y="6247714"/>
                  <a:pt x="7991530" y="6309792"/>
                  <a:pt x="8013467" y="6375784"/>
                </a:cubicBezTo>
                <a:cubicBezTo>
                  <a:pt x="8055425" y="6502973"/>
                  <a:pt x="8055748" y="6633888"/>
                  <a:pt x="8021879" y="6753751"/>
                </a:cubicBezTo>
                <a:lnTo>
                  <a:pt x="7981316" y="6858000"/>
                </a:lnTo>
                <a:lnTo>
                  <a:pt x="6819486" y="6858000"/>
                </a:lnTo>
                <a:lnTo>
                  <a:pt x="6785199" y="6781101"/>
                </a:lnTo>
                <a:cubicBezTo>
                  <a:pt x="6673307" y="6441922"/>
                  <a:pt x="6857485" y="6076251"/>
                  <a:pt x="7196747" y="5964309"/>
                </a:cubicBezTo>
                <a:cubicBezTo>
                  <a:pt x="7262809" y="5942509"/>
                  <a:pt x="7330503" y="5931889"/>
                  <a:pt x="7397485" y="5931706"/>
                </a:cubicBezTo>
                <a:close/>
                <a:moveTo>
                  <a:pt x="1505570" y="227178"/>
                </a:moveTo>
                <a:cubicBezTo>
                  <a:pt x="1691018" y="218628"/>
                  <a:pt x="1889853" y="275403"/>
                  <a:pt x="2026489" y="392370"/>
                </a:cubicBezTo>
                <a:cubicBezTo>
                  <a:pt x="2369898" y="685965"/>
                  <a:pt x="2078266" y="1147857"/>
                  <a:pt x="2444553" y="1654853"/>
                </a:cubicBezTo>
                <a:cubicBezTo>
                  <a:pt x="2492906" y="1721679"/>
                  <a:pt x="2800482" y="2144546"/>
                  <a:pt x="3183153" y="2116208"/>
                </a:cubicBezTo>
                <a:cubicBezTo>
                  <a:pt x="3673561" y="2080541"/>
                  <a:pt x="3723222" y="1441614"/>
                  <a:pt x="4288384" y="1291908"/>
                </a:cubicBezTo>
                <a:cubicBezTo>
                  <a:pt x="4689065" y="1185875"/>
                  <a:pt x="5207943" y="1366633"/>
                  <a:pt x="5472602" y="1697818"/>
                </a:cubicBezTo>
                <a:cubicBezTo>
                  <a:pt x="5891294" y="2221754"/>
                  <a:pt x="5408012" y="2790179"/>
                  <a:pt x="5844697" y="3444791"/>
                </a:cubicBezTo>
                <a:cubicBezTo>
                  <a:pt x="6149900" y="3902467"/>
                  <a:pt x="6672672" y="4053594"/>
                  <a:pt x="6715674" y="4065208"/>
                </a:cubicBezTo>
                <a:cubicBezTo>
                  <a:pt x="7326423" y="4232519"/>
                  <a:pt x="7677158" y="3817020"/>
                  <a:pt x="8130429" y="4101787"/>
                </a:cubicBezTo>
                <a:cubicBezTo>
                  <a:pt x="8226340" y="4161985"/>
                  <a:pt x="8536372" y="4356819"/>
                  <a:pt x="8624630" y="4686202"/>
                </a:cubicBezTo>
                <a:lnTo>
                  <a:pt x="8623843" y="4685749"/>
                </a:lnTo>
                <a:cubicBezTo>
                  <a:pt x="8636924" y="4734567"/>
                  <a:pt x="8644635" y="4784678"/>
                  <a:pt x="8646859" y="4835156"/>
                </a:cubicBezTo>
                <a:cubicBezTo>
                  <a:pt x="8662596" y="5196604"/>
                  <a:pt x="8398383" y="5562326"/>
                  <a:pt x="8079403" y="5661624"/>
                </a:cubicBezTo>
                <a:cubicBezTo>
                  <a:pt x="7649807" y="5795217"/>
                  <a:pt x="7430996" y="5350293"/>
                  <a:pt x="6833105" y="5397208"/>
                </a:cubicBezTo>
                <a:cubicBezTo>
                  <a:pt x="6519033" y="5421527"/>
                  <a:pt x="6056658" y="5595550"/>
                  <a:pt x="5900832" y="5944462"/>
                </a:cubicBezTo>
                <a:cubicBezTo>
                  <a:pt x="5770548" y="6236600"/>
                  <a:pt x="5916359" y="6515160"/>
                  <a:pt x="6067212" y="6811916"/>
                </a:cubicBezTo>
                <a:lnTo>
                  <a:pt x="6089565" y="6858000"/>
                </a:lnTo>
                <a:lnTo>
                  <a:pt x="0" y="6858000"/>
                </a:lnTo>
                <a:lnTo>
                  <a:pt x="0" y="2181377"/>
                </a:lnTo>
                <a:lnTo>
                  <a:pt x="73069" y="2215839"/>
                </a:lnTo>
                <a:cubicBezTo>
                  <a:pt x="165116" y="2251829"/>
                  <a:pt x="254486" y="2263171"/>
                  <a:pt x="335445" y="2237140"/>
                </a:cubicBezTo>
                <a:cubicBezTo>
                  <a:pt x="594718" y="2153707"/>
                  <a:pt x="688441" y="1733807"/>
                  <a:pt x="752878" y="1445285"/>
                </a:cubicBezTo>
                <a:cubicBezTo>
                  <a:pt x="925059" y="674068"/>
                  <a:pt x="975076" y="456292"/>
                  <a:pt x="1202551" y="314229"/>
                </a:cubicBezTo>
                <a:cubicBezTo>
                  <a:pt x="1287853" y="260956"/>
                  <a:pt x="1394302" y="232308"/>
                  <a:pt x="1505570" y="227178"/>
                </a:cubicBezTo>
                <a:close/>
                <a:moveTo>
                  <a:pt x="3142509" y="68854"/>
                </a:moveTo>
                <a:cubicBezTo>
                  <a:pt x="3275474" y="52467"/>
                  <a:pt x="3407455" y="106339"/>
                  <a:pt x="3490978" y="211117"/>
                </a:cubicBezTo>
                <a:cubicBezTo>
                  <a:pt x="3535271" y="266744"/>
                  <a:pt x="3563404" y="333535"/>
                  <a:pt x="3572083" y="404131"/>
                </a:cubicBezTo>
                <a:cubicBezTo>
                  <a:pt x="3598092" y="615337"/>
                  <a:pt x="3448040" y="807648"/>
                  <a:pt x="3236814" y="833688"/>
                </a:cubicBezTo>
                <a:cubicBezTo>
                  <a:pt x="3025594" y="859741"/>
                  <a:pt x="2833255" y="709631"/>
                  <a:pt x="2807245" y="498425"/>
                </a:cubicBezTo>
                <a:cubicBezTo>
                  <a:pt x="2781232" y="287207"/>
                  <a:pt x="2931283" y="94896"/>
                  <a:pt x="3142509" y="68854"/>
                </a:cubicBezTo>
                <a:close/>
                <a:moveTo>
                  <a:pt x="0" y="0"/>
                </a:moveTo>
                <a:lnTo>
                  <a:pt x="39858" y="0"/>
                </a:lnTo>
                <a:lnTo>
                  <a:pt x="65022" y="5834"/>
                </a:lnTo>
                <a:cubicBezTo>
                  <a:pt x="191545" y="45606"/>
                  <a:pt x="305874" y="124173"/>
                  <a:pt x="389258" y="235630"/>
                </a:cubicBezTo>
                <a:cubicBezTo>
                  <a:pt x="430983" y="291600"/>
                  <a:pt x="463360" y="353876"/>
                  <a:pt x="485484" y="420070"/>
                </a:cubicBezTo>
                <a:cubicBezTo>
                  <a:pt x="597711" y="759508"/>
                  <a:pt x="413661" y="1125662"/>
                  <a:pt x="74229" y="1237955"/>
                </a:cubicBezTo>
                <a:lnTo>
                  <a:pt x="0" y="1254477"/>
                </a:lnTo>
                <a:close/>
              </a:path>
            </a:pathLst>
          </a:cu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venir"/>
              <a:ea typeface="Avenir"/>
              <a:cs typeface="Avenir"/>
              <a:sym typeface="Avenir"/>
            </a:endParaRPr>
          </a:p>
        </p:txBody>
      </p:sp>
      <p:sp>
        <p:nvSpPr>
          <p:cNvPr id="12" name="Google Shape;12;p15"/>
          <p:cNvSpPr txBox="1">
            <a:spLocks noGrp="1"/>
          </p:cNvSpPr>
          <p:nvPr>
            <p:ph type="title"/>
          </p:nvPr>
        </p:nvSpPr>
        <p:spPr>
          <a:xfrm>
            <a:off x="609600" y="557784"/>
            <a:ext cx="10972800" cy="1325563"/>
          </a:xfrm>
          <a:prstGeom prst="rect">
            <a:avLst/>
          </a:prstGeom>
          <a:noFill/>
          <a:ln>
            <a:noFill/>
          </a:ln>
        </p:spPr>
        <p:txBody>
          <a:bodyPr spcFirstLastPara="1" wrap="square" lIns="91425" tIns="45700" rIns="91425" bIns="45700" anchor="b" anchorCtr="0">
            <a:normAutofit/>
          </a:bodyPr>
          <a:lstStyle>
            <a:lvl1pPr marR="0" lvl="0" algn="l" rtl="0">
              <a:lnSpc>
                <a:spcPct val="10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3" name="Google Shape;13;p15"/>
          <p:cNvSpPr txBox="1">
            <a:spLocks noGrp="1"/>
          </p:cNvSpPr>
          <p:nvPr>
            <p:ph type="body" idx="1"/>
          </p:nvPr>
        </p:nvSpPr>
        <p:spPr>
          <a:xfrm>
            <a:off x="609600" y="2106204"/>
            <a:ext cx="10972800" cy="4036534"/>
          </a:xfrm>
          <a:prstGeom prst="rect">
            <a:avLst/>
          </a:prstGeom>
          <a:noFill/>
          <a:ln>
            <a:noFill/>
          </a:ln>
        </p:spPr>
        <p:txBody>
          <a:bodyPr spcFirstLastPara="1" wrap="square" lIns="91425" tIns="45700" rIns="91425" bIns="45700" anchor="t" anchorCtr="0">
            <a:normAutofit/>
          </a:bodyPr>
          <a:lstStyle>
            <a:lvl1pPr marL="457200" marR="0" lvl="0" indent="-228600" algn="l" rtl="0">
              <a:lnSpc>
                <a:spcPct val="110000"/>
              </a:lnSpc>
              <a:spcBef>
                <a:spcPts val="1000"/>
              </a:spcBef>
              <a:spcAft>
                <a:spcPts val="0"/>
              </a:spcAft>
              <a:buClr>
                <a:schemeClr val="accent5"/>
              </a:buClr>
              <a:buSzPts val="2000"/>
              <a:buFont typeface="Avenir"/>
              <a:buNone/>
              <a:defRPr sz="2000" b="0" i="0" u="none" strike="noStrike" cap="none">
                <a:solidFill>
                  <a:schemeClr val="dk1"/>
                </a:solidFill>
                <a:latin typeface="Avenir"/>
                <a:ea typeface="Avenir"/>
                <a:cs typeface="Avenir"/>
                <a:sym typeface="Avenir"/>
              </a:defRPr>
            </a:lvl1pPr>
            <a:lvl2pPr marL="914400" marR="0" lvl="1" indent="-228600" algn="l" rtl="0">
              <a:lnSpc>
                <a:spcPct val="110000"/>
              </a:lnSpc>
              <a:spcBef>
                <a:spcPts val="500"/>
              </a:spcBef>
              <a:spcAft>
                <a:spcPts val="0"/>
              </a:spcAft>
              <a:buClr>
                <a:schemeClr val="accent5"/>
              </a:buClr>
              <a:buSzPts val="1800"/>
              <a:buFont typeface="Avenir"/>
              <a:buNone/>
              <a:defRPr sz="1800" b="0" i="0" u="none" strike="noStrike" cap="none">
                <a:solidFill>
                  <a:schemeClr val="dk1"/>
                </a:solidFill>
                <a:latin typeface="Avenir"/>
                <a:ea typeface="Avenir"/>
                <a:cs typeface="Avenir"/>
                <a:sym typeface="Avenir"/>
              </a:defRPr>
            </a:lvl2pPr>
            <a:lvl3pPr marL="1371600" marR="0" lvl="2" indent="-228600" algn="l" rtl="0">
              <a:lnSpc>
                <a:spcPct val="110000"/>
              </a:lnSpc>
              <a:spcBef>
                <a:spcPts val="500"/>
              </a:spcBef>
              <a:spcAft>
                <a:spcPts val="0"/>
              </a:spcAft>
              <a:buClr>
                <a:schemeClr val="accent5"/>
              </a:buClr>
              <a:buSzPts val="1600"/>
              <a:buFont typeface="Avenir"/>
              <a:buNone/>
              <a:defRPr sz="1600" b="0" i="0" u="none" strike="noStrike" cap="none">
                <a:solidFill>
                  <a:schemeClr val="dk1"/>
                </a:solidFill>
                <a:latin typeface="Avenir"/>
                <a:ea typeface="Avenir"/>
                <a:cs typeface="Avenir"/>
                <a:sym typeface="Avenir"/>
              </a:defRPr>
            </a:lvl3pPr>
            <a:lvl4pPr marL="1828800" marR="0" lvl="3" indent="-228600" algn="l" rtl="0">
              <a:lnSpc>
                <a:spcPct val="110000"/>
              </a:lnSpc>
              <a:spcBef>
                <a:spcPts val="500"/>
              </a:spcBef>
              <a:spcAft>
                <a:spcPts val="0"/>
              </a:spcAft>
              <a:buClr>
                <a:schemeClr val="accent5"/>
              </a:buClr>
              <a:buSzPts val="1400"/>
              <a:buFont typeface="Avenir"/>
              <a:buNone/>
              <a:defRPr sz="1400" b="0" i="0" u="none" strike="noStrike" cap="none">
                <a:solidFill>
                  <a:schemeClr val="dk1"/>
                </a:solidFill>
                <a:latin typeface="Avenir"/>
                <a:ea typeface="Avenir"/>
                <a:cs typeface="Avenir"/>
                <a:sym typeface="Avenir"/>
              </a:defRPr>
            </a:lvl4pPr>
            <a:lvl5pPr marL="2286000" marR="0" lvl="4" indent="-228600" algn="l" rtl="0">
              <a:lnSpc>
                <a:spcPct val="110000"/>
              </a:lnSpc>
              <a:spcBef>
                <a:spcPts val="500"/>
              </a:spcBef>
              <a:spcAft>
                <a:spcPts val="0"/>
              </a:spcAft>
              <a:buClr>
                <a:schemeClr val="accent5"/>
              </a:buClr>
              <a:buSzPts val="1400"/>
              <a:buFont typeface="Avenir"/>
              <a:buNone/>
              <a:defRPr sz="1400" b="0" i="0" u="none" strike="noStrike" cap="none">
                <a:solidFill>
                  <a:schemeClr val="dk1"/>
                </a:solidFill>
                <a:latin typeface="Avenir"/>
                <a:ea typeface="Avenir"/>
                <a:cs typeface="Avenir"/>
                <a:sym typeface="Avenir"/>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venir"/>
                <a:ea typeface="Avenir"/>
                <a:cs typeface="Avenir"/>
                <a:sym typeface="Avenir"/>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venir"/>
                <a:ea typeface="Avenir"/>
                <a:cs typeface="Avenir"/>
                <a:sym typeface="Avenir"/>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venir"/>
                <a:ea typeface="Avenir"/>
                <a:cs typeface="Avenir"/>
                <a:sym typeface="Avenir"/>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venir"/>
                <a:ea typeface="Avenir"/>
                <a:cs typeface="Avenir"/>
                <a:sym typeface="Avenir"/>
              </a:defRPr>
            </a:lvl9pPr>
          </a:lstStyle>
          <a:p>
            <a:endParaRPr/>
          </a:p>
        </p:txBody>
      </p:sp>
      <p:sp>
        <p:nvSpPr>
          <p:cNvPr id="14" name="Google Shape;14;p15"/>
          <p:cNvSpPr txBox="1">
            <a:spLocks noGrp="1"/>
          </p:cNvSpPr>
          <p:nvPr>
            <p:ph type="dt" idx="10"/>
          </p:nvPr>
        </p:nvSpPr>
        <p:spPr>
          <a:xfrm>
            <a:off x="6096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800" b="0" i="0" u="none" strike="noStrike" cap="none">
                <a:solidFill>
                  <a:schemeClr val="dk1"/>
                </a:solidFill>
                <a:latin typeface="Avenir"/>
                <a:ea typeface="Avenir"/>
                <a:cs typeface="Avenir"/>
                <a:sym typeface="Avenir"/>
              </a:defRPr>
            </a:lvl1pPr>
            <a:lvl2pPr marR="0" lvl="1" algn="l" rtl="0">
              <a:spcBef>
                <a:spcPts val="0"/>
              </a:spcBef>
              <a:spcAft>
                <a:spcPts val="0"/>
              </a:spcAft>
              <a:buSzPts val="1400"/>
              <a:buNone/>
              <a:defRPr sz="1800" b="0" i="0" u="none" strike="noStrike" cap="none">
                <a:solidFill>
                  <a:schemeClr val="dk1"/>
                </a:solidFill>
                <a:latin typeface="Avenir"/>
                <a:ea typeface="Avenir"/>
                <a:cs typeface="Avenir"/>
                <a:sym typeface="Avenir"/>
              </a:defRPr>
            </a:lvl2pPr>
            <a:lvl3pPr marR="0" lvl="2" algn="l" rtl="0">
              <a:spcBef>
                <a:spcPts val="0"/>
              </a:spcBef>
              <a:spcAft>
                <a:spcPts val="0"/>
              </a:spcAft>
              <a:buSzPts val="1400"/>
              <a:buNone/>
              <a:defRPr sz="1800" b="0" i="0" u="none" strike="noStrike" cap="none">
                <a:solidFill>
                  <a:schemeClr val="dk1"/>
                </a:solidFill>
                <a:latin typeface="Avenir"/>
                <a:ea typeface="Avenir"/>
                <a:cs typeface="Avenir"/>
                <a:sym typeface="Avenir"/>
              </a:defRPr>
            </a:lvl3pPr>
            <a:lvl4pPr marR="0" lvl="3" algn="l" rtl="0">
              <a:spcBef>
                <a:spcPts val="0"/>
              </a:spcBef>
              <a:spcAft>
                <a:spcPts val="0"/>
              </a:spcAft>
              <a:buSzPts val="1400"/>
              <a:buNone/>
              <a:defRPr sz="1800" b="0" i="0" u="none" strike="noStrike" cap="none">
                <a:solidFill>
                  <a:schemeClr val="dk1"/>
                </a:solidFill>
                <a:latin typeface="Avenir"/>
                <a:ea typeface="Avenir"/>
                <a:cs typeface="Avenir"/>
                <a:sym typeface="Avenir"/>
              </a:defRPr>
            </a:lvl4pPr>
            <a:lvl5pPr marR="0" lvl="4" algn="l" rtl="0">
              <a:spcBef>
                <a:spcPts val="0"/>
              </a:spcBef>
              <a:spcAft>
                <a:spcPts val="0"/>
              </a:spcAft>
              <a:buSzPts val="1400"/>
              <a:buNone/>
              <a:defRPr sz="1800" b="0" i="0" u="none" strike="noStrike" cap="none">
                <a:solidFill>
                  <a:schemeClr val="dk1"/>
                </a:solidFill>
                <a:latin typeface="Avenir"/>
                <a:ea typeface="Avenir"/>
                <a:cs typeface="Avenir"/>
                <a:sym typeface="Avenir"/>
              </a:defRPr>
            </a:lvl5pPr>
            <a:lvl6pPr marR="0" lvl="5" algn="l" rtl="0">
              <a:spcBef>
                <a:spcPts val="0"/>
              </a:spcBef>
              <a:spcAft>
                <a:spcPts val="0"/>
              </a:spcAft>
              <a:buSzPts val="1400"/>
              <a:buNone/>
              <a:defRPr sz="1800" b="0" i="0" u="none" strike="noStrike" cap="none">
                <a:solidFill>
                  <a:schemeClr val="dk1"/>
                </a:solidFill>
                <a:latin typeface="Avenir"/>
                <a:ea typeface="Avenir"/>
                <a:cs typeface="Avenir"/>
                <a:sym typeface="Avenir"/>
              </a:defRPr>
            </a:lvl6pPr>
            <a:lvl7pPr marR="0" lvl="6" algn="l" rtl="0">
              <a:spcBef>
                <a:spcPts val="0"/>
              </a:spcBef>
              <a:spcAft>
                <a:spcPts val="0"/>
              </a:spcAft>
              <a:buSzPts val="1400"/>
              <a:buNone/>
              <a:defRPr sz="1800" b="0" i="0" u="none" strike="noStrike" cap="none">
                <a:solidFill>
                  <a:schemeClr val="dk1"/>
                </a:solidFill>
                <a:latin typeface="Avenir"/>
                <a:ea typeface="Avenir"/>
                <a:cs typeface="Avenir"/>
                <a:sym typeface="Avenir"/>
              </a:defRPr>
            </a:lvl7pPr>
            <a:lvl8pPr marR="0" lvl="7" algn="l" rtl="0">
              <a:spcBef>
                <a:spcPts val="0"/>
              </a:spcBef>
              <a:spcAft>
                <a:spcPts val="0"/>
              </a:spcAft>
              <a:buSzPts val="1400"/>
              <a:buNone/>
              <a:defRPr sz="1800" b="0" i="0" u="none" strike="noStrike" cap="none">
                <a:solidFill>
                  <a:schemeClr val="dk1"/>
                </a:solidFill>
                <a:latin typeface="Avenir"/>
                <a:ea typeface="Avenir"/>
                <a:cs typeface="Avenir"/>
                <a:sym typeface="Avenir"/>
              </a:defRPr>
            </a:lvl8pPr>
            <a:lvl9pPr marR="0" lvl="8" algn="l" rtl="0">
              <a:spcBef>
                <a:spcPts val="0"/>
              </a:spcBef>
              <a:spcAft>
                <a:spcPts val="0"/>
              </a:spcAft>
              <a:buSzPts val="1400"/>
              <a:buNone/>
              <a:defRPr sz="1800" b="0" i="0" u="none" strike="noStrike" cap="none">
                <a:solidFill>
                  <a:schemeClr val="dk1"/>
                </a:solidFill>
                <a:latin typeface="Avenir"/>
                <a:ea typeface="Avenir"/>
                <a:cs typeface="Avenir"/>
                <a:sym typeface="Avenir"/>
              </a:defRPr>
            </a:lvl9pPr>
          </a:lstStyle>
          <a:p>
            <a:endParaRPr/>
          </a:p>
        </p:txBody>
      </p:sp>
      <p:sp>
        <p:nvSpPr>
          <p:cNvPr id="15" name="Google Shape;15;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800" b="0" i="0" u="none" strike="noStrike" cap="none">
                <a:solidFill>
                  <a:schemeClr val="dk1"/>
                </a:solidFill>
                <a:latin typeface="Avenir"/>
                <a:ea typeface="Avenir"/>
                <a:cs typeface="Avenir"/>
                <a:sym typeface="Avenir"/>
              </a:defRPr>
            </a:lvl1pPr>
            <a:lvl2pPr marR="0" lvl="1" algn="l" rtl="0">
              <a:spcBef>
                <a:spcPts val="0"/>
              </a:spcBef>
              <a:spcAft>
                <a:spcPts val="0"/>
              </a:spcAft>
              <a:buSzPts val="1400"/>
              <a:buNone/>
              <a:defRPr sz="1800" b="0" i="0" u="none" strike="noStrike" cap="none">
                <a:solidFill>
                  <a:schemeClr val="dk1"/>
                </a:solidFill>
                <a:latin typeface="Avenir"/>
                <a:ea typeface="Avenir"/>
                <a:cs typeface="Avenir"/>
                <a:sym typeface="Avenir"/>
              </a:defRPr>
            </a:lvl2pPr>
            <a:lvl3pPr marR="0" lvl="2" algn="l" rtl="0">
              <a:spcBef>
                <a:spcPts val="0"/>
              </a:spcBef>
              <a:spcAft>
                <a:spcPts val="0"/>
              </a:spcAft>
              <a:buSzPts val="1400"/>
              <a:buNone/>
              <a:defRPr sz="1800" b="0" i="0" u="none" strike="noStrike" cap="none">
                <a:solidFill>
                  <a:schemeClr val="dk1"/>
                </a:solidFill>
                <a:latin typeface="Avenir"/>
                <a:ea typeface="Avenir"/>
                <a:cs typeface="Avenir"/>
                <a:sym typeface="Avenir"/>
              </a:defRPr>
            </a:lvl3pPr>
            <a:lvl4pPr marR="0" lvl="3" algn="l" rtl="0">
              <a:spcBef>
                <a:spcPts val="0"/>
              </a:spcBef>
              <a:spcAft>
                <a:spcPts val="0"/>
              </a:spcAft>
              <a:buSzPts val="1400"/>
              <a:buNone/>
              <a:defRPr sz="1800" b="0" i="0" u="none" strike="noStrike" cap="none">
                <a:solidFill>
                  <a:schemeClr val="dk1"/>
                </a:solidFill>
                <a:latin typeface="Avenir"/>
                <a:ea typeface="Avenir"/>
                <a:cs typeface="Avenir"/>
                <a:sym typeface="Avenir"/>
              </a:defRPr>
            </a:lvl4pPr>
            <a:lvl5pPr marR="0" lvl="4" algn="l" rtl="0">
              <a:spcBef>
                <a:spcPts val="0"/>
              </a:spcBef>
              <a:spcAft>
                <a:spcPts val="0"/>
              </a:spcAft>
              <a:buSzPts val="1400"/>
              <a:buNone/>
              <a:defRPr sz="1800" b="0" i="0" u="none" strike="noStrike" cap="none">
                <a:solidFill>
                  <a:schemeClr val="dk1"/>
                </a:solidFill>
                <a:latin typeface="Avenir"/>
                <a:ea typeface="Avenir"/>
                <a:cs typeface="Avenir"/>
                <a:sym typeface="Avenir"/>
              </a:defRPr>
            </a:lvl5pPr>
            <a:lvl6pPr marR="0" lvl="5" algn="l" rtl="0">
              <a:spcBef>
                <a:spcPts val="0"/>
              </a:spcBef>
              <a:spcAft>
                <a:spcPts val="0"/>
              </a:spcAft>
              <a:buSzPts val="1400"/>
              <a:buNone/>
              <a:defRPr sz="1800" b="0" i="0" u="none" strike="noStrike" cap="none">
                <a:solidFill>
                  <a:schemeClr val="dk1"/>
                </a:solidFill>
                <a:latin typeface="Avenir"/>
                <a:ea typeface="Avenir"/>
                <a:cs typeface="Avenir"/>
                <a:sym typeface="Avenir"/>
              </a:defRPr>
            </a:lvl6pPr>
            <a:lvl7pPr marR="0" lvl="6" algn="l" rtl="0">
              <a:spcBef>
                <a:spcPts val="0"/>
              </a:spcBef>
              <a:spcAft>
                <a:spcPts val="0"/>
              </a:spcAft>
              <a:buSzPts val="1400"/>
              <a:buNone/>
              <a:defRPr sz="1800" b="0" i="0" u="none" strike="noStrike" cap="none">
                <a:solidFill>
                  <a:schemeClr val="dk1"/>
                </a:solidFill>
                <a:latin typeface="Avenir"/>
                <a:ea typeface="Avenir"/>
                <a:cs typeface="Avenir"/>
                <a:sym typeface="Avenir"/>
              </a:defRPr>
            </a:lvl7pPr>
            <a:lvl8pPr marR="0" lvl="7" algn="l" rtl="0">
              <a:spcBef>
                <a:spcPts val="0"/>
              </a:spcBef>
              <a:spcAft>
                <a:spcPts val="0"/>
              </a:spcAft>
              <a:buSzPts val="1400"/>
              <a:buNone/>
              <a:defRPr sz="1800" b="0" i="0" u="none" strike="noStrike" cap="none">
                <a:solidFill>
                  <a:schemeClr val="dk1"/>
                </a:solidFill>
                <a:latin typeface="Avenir"/>
                <a:ea typeface="Avenir"/>
                <a:cs typeface="Avenir"/>
                <a:sym typeface="Avenir"/>
              </a:defRPr>
            </a:lvl8pPr>
            <a:lvl9pPr marR="0" lvl="8" algn="l" rtl="0">
              <a:spcBef>
                <a:spcPts val="0"/>
              </a:spcBef>
              <a:spcAft>
                <a:spcPts val="0"/>
              </a:spcAft>
              <a:buSzPts val="1400"/>
              <a:buNone/>
              <a:defRPr sz="1800" b="0" i="0" u="none" strike="noStrike" cap="none">
                <a:solidFill>
                  <a:schemeClr val="dk1"/>
                </a:solidFill>
                <a:latin typeface="Avenir"/>
                <a:ea typeface="Avenir"/>
                <a:cs typeface="Avenir"/>
                <a:sym typeface="Avenir"/>
              </a:defRPr>
            </a:lvl9pPr>
          </a:lstStyle>
          <a:p>
            <a:endParaRPr/>
          </a:p>
        </p:txBody>
      </p:sp>
      <p:sp>
        <p:nvSpPr>
          <p:cNvPr id="16" name="Google Shape;16;p15"/>
          <p:cNvSpPr txBox="1">
            <a:spLocks noGrp="1"/>
          </p:cNvSpPr>
          <p:nvPr>
            <p:ph type="sldNum" idx="12"/>
          </p:nvPr>
        </p:nvSpPr>
        <p:spPr>
          <a:xfrm>
            <a:off x="10134600" y="6356350"/>
            <a:ext cx="14478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800" b="0" i="0" u="none" strike="noStrike" cap="none">
                <a:solidFill>
                  <a:schemeClr val="dk1"/>
                </a:solidFill>
                <a:latin typeface="Avenir"/>
                <a:ea typeface="Avenir"/>
                <a:cs typeface="Avenir"/>
                <a:sym typeface="Avenir"/>
              </a:defRPr>
            </a:lvl1pPr>
            <a:lvl2pPr marL="0" marR="0" lvl="1" indent="0" algn="r" rtl="0">
              <a:spcBef>
                <a:spcPts val="0"/>
              </a:spcBef>
              <a:buNone/>
              <a:defRPr sz="800" b="0" i="0" u="none" strike="noStrike" cap="none">
                <a:solidFill>
                  <a:schemeClr val="dk1"/>
                </a:solidFill>
                <a:latin typeface="Avenir"/>
                <a:ea typeface="Avenir"/>
                <a:cs typeface="Avenir"/>
                <a:sym typeface="Avenir"/>
              </a:defRPr>
            </a:lvl2pPr>
            <a:lvl3pPr marL="0" marR="0" lvl="2" indent="0" algn="r" rtl="0">
              <a:spcBef>
                <a:spcPts val="0"/>
              </a:spcBef>
              <a:buNone/>
              <a:defRPr sz="800" b="0" i="0" u="none" strike="noStrike" cap="none">
                <a:solidFill>
                  <a:schemeClr val="dk1"/>
                </a:solidFill>
                <a:latin typeface="Avenir"/>
                <a:ea typeface="Avenir"/>
                <a:cs typeface="Avenir"/>
                <a:sym typeface="Avenir"/>
              </a:defRPr>
            </a:lvl3pPr>
            <a:lvl4pPr marL="0" marR="0" lvl="3" indent="0" algn="r" rtl="0">
              <a:spcBef>
                <a:spcPts val="0"/>
              </a:spcBef>
              <a:buNone/>
              <a:defRPr sz="800" b="0" i="0" u="none" strike="noStrike" cap="none">
                <a:solidFill>
                  <a:schemeClr val="dk1"/>
                </a:solidFill>
                <a:latin typeface="Avenir"/>
                <a:ea typeface="Avenir"/>
                <a:cs typeface="Avenir"/>
                <a:sym typeface="Avenir"/>
              </a:defRPr>
            </a:lvl4pPr>
            <a:lvl5pPr marL="0" marR="0" lvl="4" indent="0" algn="r" rtl="0">
              <a:spcBef>
                <a:spcPts val="0"/>
              </a:spcBef>
              <a:buNone/>
              <a:defRPr sz="800" b="0" i="0" u="none" strike="noStrike" cap="none">
                <a:solidFill>
                  <a:schemeClr val="dk1"/>
                </a:solidFill>
                <a:latin typeface="Avenir"/>
                <a:ea typeface="Avenir"/>
                <a:cs typeface="Avenir"/>
                <a:sym typeface="Avenir"/>
              </a:defRPr>
            </a:lvl5pPr>
            <a:lvl6pPr marL="0" marR="0" lvl="5" indent="0" algn="r" rtl="0">
              <a:spcBef>
                <a:spcPts val="0"/>
              </a:spcBef>
              <a:buNone/>
              <a:defRPr sz="800" b="0" i="0" u="none" strike="noStrike" cap="none">
                <a:solidFill>
                  <a:schemeClr val="dk1"/>
                </a:solidFill>
                <a:latin typeface="Avenir"/>
                <a:ea typeface="Avenir"/>
                <a:cs typeface="Avenir"/>
                <a:sym typeface="Avenir"/>
              </a:defRPr>
            </a:lvl6pPr>
            <a:lvl7pPr marL="0" marR="0" lvl="6" indent="0" algn="r" rtl="0">
              <a:spcBef>
                <a:spcPts val="0"/>
              </a:spcBef>
              <a:buNone/>
              <a:defRPr sz="800" b="0" i="0" u="none" strike="noStrike" cap="none">
                <a:solidFill>
                  <a:schemeClr val="dk1"/>
                </a:solidFill>
                <a:latin typeface="Avenir"/>
                <a:ea typeface="Avenir"/>
                <a:cs typeface="Avenir"/>
                <a:sym typeface="Avenir"/>
              </a:defRPr>
            </a:lvl7pPr>
            <a:lvl8pPr marL="0" marR="0" lvl="7" indent="0" algn="r" rtl="0">
              <a:spcBef>
                <a:spcPts val="0"/>
              </a:spcBef>
              <a:buNone/>
              <a:defRPr sz="800" b="0" i="0" u="none" strike="noStrike" cap="none">
                <a:solidFill>
                  <a:schemeClr val="dk1"/>
                </a:solidFill>
                <a:latin typeface="Avenir"/>
                <a:ea typeface="Avenir"/>
                <a:cs typeface="Avenir"/>
                <a:sym typeface="Avenir"/>
              </a:defRPr>
            </a:lvl8pPr>
            <a:lvl9pPr marL="0" marR="0" lvl="8" indent="0" algn="r" rtl="0">
              <a:spcBef>
                <a:spcPts val="0"/>
              </a:spcBef>
              <a:buNone/>
              <a:defRPr sz="800" b="0" i="0" u="none" strike="noStrike" cap="none">
                <a:solidFill>
                  <a:schemeClr val="dk1"/>
                </a:solidFill>
                <a:latin typeface="Avenir"/>
                <a:ea typeface="Avenir"/>
                <a:cs typeface="Avenir"/>
                <a:sym typeface="Avenir"/>
              </a:defRPr>
            </a:lvl9pPr>
          </a:lstStyle>
          <a:p>
            <a:pPr marL="0" lvl="0" indent="0" algn="r" rtl="0">
              <a:spcBef>
                <a:spcPts val="0"/>
              </a:spcBef>
              <a:spcAft>
                <a:spcPts val="0"/>
              </a:spcAft>
              <a:buNone/>
            </a:pPr>
            <a:fld id="{00000000-1234-1234-1234-123412341234}" type="slidenum">
              <a:rPr lang="nl-NL"/>
              <a:t>‹nr.›</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0woAmLc8yq8"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90"/>
        <p:cNvGrpSpPr/>
        <p:nvPr/>
      </p:nvGrpSpPr>
      <p:grpSpPr>
        <a:xfrm>
          <a:off x="0" y="0"/>
          <a:ext cx="0" cy="0"/>
          <a:chOff x="0" y="0"/>
          <a:chExt cx="0" cy="0"/>
        </a:xfrm>
      </p:grpSpPr>
      <p:sp>
        <p:nvSpPr>
          <p:cNvPr id="91" name="Google Shape;91;p1"/>
          <p:cNvSpPr/>
          <p:nvPr/>
        </p:nvSpPr>
        <p:spPr>
          <a:xfrm>
            <a:off x="0" y="0"/>
            <a:ext cx="12192000" cy="6858000"/>
          </a:xfrm>
          <a:prstGeom prst="rect">
            <a:avLst/>
          </a:prstGeom>
          <a:solidFill>
            <a:schemeClr val="l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2"/>
              </a:solidFill>
              <a:latin typeface="Avenir"/>
              <a:ea typeface="Avenir"/>
              <a:cs typeface="Avenir"/>
              <a:sym typeface="Avenir"/>
            </a:endParaRPr>
          </a:p>
        </p:txBody>
      </p:sp>
      <p:sp>
        <p:nvSpPr>
          <p:cNvPr id="92" name="Google Shape;92;p1"/>
          <p:cNvSpPr/>
          <p:nvPr/>
        </p:nvSpPr>
        <p:spPr>
          <a:xfrm>
            <a:off x="-156117" y="0"/>
            <a:ext cx="12192001" cy="6858000"/>
          </a:xfrm>
          <a:prstGeom prst="rect">
            <a:avLst/>
          </a:prstGeom>
          <a:solidFill>
            <a:srgbClr val="AEAEAE">
              <a:alpha val="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venir"/>
              <a:ea typeface="Avenir"/>
              <a:cs typeface="Avenir"/>
              <a:sym typeface="Avenir"/>
            </a:endParaRPr>
          </a:p>
        </p:txBody>
      </p:sp>
      <p:grpSp>
        <p:nvGrpSpPr>
          <p:cNvPr id="93" name="Google Shape;93;p1"/>
          <p:cNvGrpSpPr/>
          <p:nvPr/>
        </p:nvGrpSpPr>
        <p:grpSpPr>
          <a:xfrm>
            <a:off x="0" y="0"/>
            <a:ext cx="12188952" cy="3449100"/>
            <a:chOff x="0" y="0"/>
            <a:chExt cx="12188952" cy="3449100"/>
          </a:xfrm>
        </p:grpSpPr>
        <p:sp>
          <p:nvSpPr>
            <p:cNvPr id="94" name="Google Shape;94;p1"/>
            <p:cNvSpPr/>
            <p:nvPr/>
          </p:nvSpPr>
          <p:spPr>
            <a:xfrm>
              <a:off x="0" y="0"/>
              <a:ext cx="3824578" cy="3449100"/>
            </a:xfrm>
            <a:custGeom>
              <a:avLst/>
              <a:gdLst/>
              <a:ahLst/>
              <a:cxnLst/>
              <a:rect l="l" t="t" r="r" b="b"/>
              <a:pathLst>
                <a:path w="4608036" h="4155642" extrusionOk="0">
                  <a:moveTo>
                    <a:pt x="2864224" y="3013465"/>
                  </a:moveTo>
                  <a:cubicBezTo>
                    <a:pt x="3046158" y="3013465"/>
                    <a:pt x="3193644" y="3160951"/>
                    <a:pt x="3193644" y="3342885"/>
                  </a:cubicBezTo>
                  <a:cubicBezTo>
                    <a:pt x="3193644" y="3524819"/>
                    <a:pt x="3046158" y="3672305"/>
                    <a:pt x="2864224" y="3672305"/>
                  </a:cubicBezTo>
                  <a:cubicBezTo>
                    <a:pt x="2682290" y="3672305"/>
                    <a:pt x="2534804" y="3524819"/>
                    <a:pt x="2534804" y="3342885"/>
                  </a:cubicBezTo>
                  <a:cubicBezTo>
                    <a:pt x="2534804" y="3160951"/>
                    <a:pt x="2682290" y="3013465"/>
                    <a:pt x="2864224" y="3013465"/>
                  </a:cubicBezTo>
                  <a:close/>
                  <a:moveTo>
                    <a:pt x="4137192" y="1067730"/>
                  </a:moveTo>
                  <a:cubicBezTo>
                    <a:pt x="4397232" y="1067730"/>
                    <a:pt x="4608036" y="1278534"/>
                    <a:pt x="4608036" y="1538574"/>
                  </a:cubicBezTo>
                  <a:cubicBezTo>
                    <a:pt x="4608036" y="1798614"/>
                    <a:pt x="4397232" y="2009418"/>
                    <a:pt x="4137192" y="2009418"/>
                  </a:cubicBezTo>
                  <a:cubicBezTo>
                    <a:pt x="3877152" y="2009418"/>
                    <a:pt x="3666348" y="1798614"/>
                    <a:pt x="3666348" y="1538574"/>
                  </a:cubicBezTo>
                  <a:cubicBezTo>
                    <a:pt x="3666348" y="1278534"/>
                    <a:pt x="3877152" y="1067730"/>
                    <a:pt x="4137192" y="1067730"/>
                  </a:cubicBezTo>
                  <a:close/>
                  <a:moveTo>
                    <a:pt x="0" y="0"/>
                  </a:moveTo>
                  <a:lnTo>
                    <a:pt x="3795833" y="0"/>
                  </a:lnTo>
                  <a:lnTo>
                    <a:pt x="3841595" y="73186"/>
                  </a:lnTo>
                  <a:cubicBezTo>
                    <a:pt x="3894967" y="172063"/>
                    <a:pt x="3928651" y="280143"/>
                    <a:pt x="3934738" y="385943"/>
                  </a:cubicBezTo>
                  <a:cubicBezTo>
                    <a:pt x="3960418" y="832278"/>
                    <a:pt x="3478459" y="955056"/>
                    <a:pt x="3463544" y="1479388"/>
                  </a:cubicBezTo>
                  <a:cubicBezTo>
                    <a:pt x="3453054" y="1845938"/>
                    <a:pt x="3679069" y="2129671"/>
                    <a:pt x="3697976" y="2152566"/>
                  </a:cubicBezTo>
                  <a:cubicBezTo>
                    <a:pt x="3965589" y="2479019"/>
                    <a:pt x="4316509" y="2388300"/>
                    <a:pt x="4453203" y="2717907"/>
                  </a:cubicBezTo>
                  <a:cubicBezTo>
                    <a:pt x="4482150" y="2787623"/>
                    <a:pt x="4575626" y="3013102"/>
                    <a:pt x="4496628" y="3226246"/>
                  </a:cubicBezTo>
                  <a:lnTo>
                    <a:pt x="4496096" y="3225957"/>
                  </a:lnTo>
                  <a:cubicBezTo>
                    <a:pt x="4484372" y="3257587"/>
                    <a:pt x="4469256" y="3287777"/>
                    <a:pt x="4451007" y="3316076"/>
                  </a:cubicBezTo>
                  <a:cubicBezTo>
                    <a:pt x="4320132" y="3518667"/>
                    <a:pt x="4035532" y="3615706"/>
                    <a:pt x="3823709" y="3546693"/>
                  </a:cubicBezTo>
                  <a:cubicBezTo>
                    <a:pt x="3538592" y="3453712"/>
                    <a:pt x="3591223" y="3127434"/>
                    <a:pt x="3248158" y="2922031"/>
                  </a:cubicBezTo>
                  <a:cubicBezTo>
                    <a:pt x="3067991" y="2814166"/>
                    <a:pt x="2749462" y="2730532"/>
                    <a:pt x="2530174" y="2860271"/>
                  </a:cubicBezTo>
                  <a:cubicBezTo>
                    <a:pt x="2163165" y="3077424"/>
                    <a:pt x="2417778" y="3690971"/>
                    <a:pt x="2016602" y="4003023"/>
                  </a:cubicBezTo>
                  <a:cubicBezTo>
                    <a:pt x="1798688" y="4172165"/>
                    <a:pt x="1453297" y="4202389"/>
                    <a:pt x="1217280" y="4085330"/>
                  </a:cubicBezTo>
                  <a:cubicBezTo>
                    <a:pt x="855483" y="3905582"/>
                    <a:pt x="940040" y="3474447"/>
                    <a:pt x="610283" y="3347934"/>
                  </a:cubicBezTo>
                  <a:cubicBezTo>
                    <a:pt x="439259" y="3282322"/>
                    <a:pt x="269119" y="3365698"/>
                    <a:pt x="64778" y="3424177"/>
                  </a:cubicBezTo>
                  <a:lnTo>
                    <a:pt x="0" y="3439842"/>
                  </a:lnTo>
                  <a:close/>
                </a:path>
              </a:pathLst>
            </a:cu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2"/>
                </a:solidFill>
                <a:latin typeface="Avenir"/>
                <a:ea typeface="Avenir"/>
                <a:cs typeface="Avenir"/>
                <a:sym typeface="Avenir"/>
              </a:endParaRPr>
            </a:p>
          </p:txBody>
        </p:sp>
        <p:sp>
          <p:nvSpPr>
            <p:cNvPr id="95" name="Google Shape;95;p1"/>
            <p:cNvSpPr/>
            <p:nvPr/>
          </p:nvSpPr>
          <p:spPr>
            <a:xfrm>
              <a:off x="3616074" y="0"/>
              <a:ext cx="5122410" cy="2483032"/>
            </a:xfrm>
            <a:custGeom>
              <a:avLst/>
              <a:gdLst/>
              <a:ahLst/>
              <a:cxnLst/>
              <a:rect l="l" t="t" r="r" b="b"/>
              <a:pathLst>
                <a:path w="6680315" h="3133080" extrusionOk="0">
                  <a:moveTo>
                    <a:pt x="2376185" y="2274739"/>
                  </a:moveTo>
                  <a:cubicBezTo>
                    <a:pt x="2511766" y="2274739"/>
                    <a:pt x="2621677" y="2384650"/>
                    <a:pt x="2621677" y="2520231"/>
                  </a:cubicBezTo>
                  <a:cubicBezTo>
                    <a:pt x="2621677" y="2655812"/>
                    <a:pt x="2511766" y="2765723"/>
                    <a:pt x="2376185" y="2765723"/>
                  </a:cubicBezTo>
                  <a:cubicBezTo>
                    <a:pt x="2240604" y="2765723"/>
                    <a:pt x="2130693" y="2655812"/>
                    <a:pt x="2130693" y="2520231"/>
                  </a:cubicBezTo>
                  <a:cubicBezTo>
                    <a:pt x="2130693" y="2384650"/>
                    <a:pt x="2240604" y="2274739"/>
                    <a:pt x="2376185" y="2274739"/>
                  </a:cubicBezTo>
                  <a:close/>
                  <a:moveTo>
                    <a:pt x="915559" y="0"/>
                  </a:moveTo>
                  <a:lnTo>
                    <a:pt x="6269857" y="0"/>
                  </a:lnTo>
                  <a:lnTo>
                    <a:pt x="6333461" y="55051"/>
                  </a:lnTo>
                  <a:cubicBezTo>
                    <a:pt x="6467804" y="186497"/>
                    <a:pt x="6570056" y="350740"/>
                    <a:pt x="6627820" y="535633"/>
                  </a:cubicBezTo>
                  <a:cubicBezTo>
                    <a:pt x="6812129" y="1122863"/>
                    <a:pt x="6495949" y="1759672"/>
                    <a:pt x="5916976" y="1967923"/>
                  </a:cubicBezTo>
                  <a:cubicBezTo>
                    <a:pt x="5832813" y="1998168"/>
                    <a:pt x="5745467" y="2018689"/>
                    <a:pt x="5656632" y="2028995"/>
                  </a:cubicBezTo>
                  <a:lnTo>
                    <a:pt x="5657201" y="2029343"/>
                  </a:lnTo>
                  <a:cubicBezTo>
                    <a:pt x="5308450" y="2070037"/>
                    <a:pt x="4998668" y="2271133"/>
                    <a:pt x="4819410" y="2573019"/>
                  </a:cubicBezTo>
                  <a:cubicBezTo>
                    <a:pt x="4670050" y="2822633"/>
                    <a:pt x="4431704" y="3006386"/>
                    <a:pt x="4152315" y="3087290"/>
                  </a:cubicBezTo>
                  <a:cubicBezTo>
                    <a:pt x="3592036" y="3250782"/>
                    <a:pt x="2989950" y="2964019"/>
                    <a:pt x="2764377" y="2425642"/>
                  </a:cubicBezTo>
                  <a:cubicBezTo>
                    <a:pt x="2759551" y="2414135"/>
                    <a:pt x="2754885" y="2402573"/>
                    <a:pt x="2750517" y="2391089"/>
                  </a:cubicBezTo>
                  <a:cubicBezTo>
                    <a:pt x="2672611" y="2187301"/>
                    <a:pt x="2445841" y="2076373"/>
                    <a:pt x="2240374" y="2149627"/>
                  </a:cubicBezTo>
                  <a:cubicBezTo>
                    <a:pt x="2235371" y="2151333"/>
                    <a:pt x="2230368" y="2153040"/>
                    <a:pt x="2225364" y="2154748"/>
                  </a:cubicBezTo>
                  <a:cubicBezTo>
                    <a:pt x="1929107" y="2255822"/>
                    <a:pt x="1604512" y="2232327"/>
                    <a:pt x="1325912" y="2089711"/>
                  </a:cubicBezTo>
                  <a:cubicBezTo>
                    <a:pt x="758058" y="1798925"/>
                    <a:pt x="533439" y="1102920"/>
                    <a:pt x="824187" y="535061"/>
                  </a:cubicBezTo>
                  <a:cubicBezTo>
                    <a:pt x="906824" y="374161"/>
                    <a:pt x="939105" y="193647"/>
                    <a:pt x="919100" y="16532"/>
                  </a:cubicBezTo>
                  <a:close/>
                  <a:moveTo>
                    <a:pt x="0" y="0"/>
                  </a:moveTo>
                  <a:lnTo>
                    <a:pt x="759926" y="0"/>
                  </a:lnTo>
                  <a:cubicBezTo>
                    <a:pt x="759926" y="209848"/>
                    <a:pt x="589811" y="379963"/>
                    <a:pt x="379963" y="379963"/>
                  </a:cubicBezTo>
                  <a:cubicBezTo>
                    <a:pt x="170115" y="379963"/>
                    <a:pt x="0" y="209848"/>
                    <a:pt x="0" y="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2"/>
                </a:solidFill>
                <a:latin typeface="Avenir"/>
                <a:ea typeface="Avenir"/>
                <a:cs typeface="Avenir"/>
                <a:sym typeface="Avenir"/>
              </a:endParaRPr>
            </a:p>
          </p:txBody>
        </p:sp>
        <p:sp>
          <p:nvSpPr>
            <p:cNvPr id="96" name="Google Shape;96;p1"/>
            <p:cNvSpPr/>
            <p:nvPr/>
          </p:nvSpPr>
          <p:spPr>
            <a:xfrm>
              <a:off x="8913412" y="0"/>
              <a:ext cx="3275540" cy="3193212"/>
            </a:xfrm>
            <a:custGeom>
              <a:avLst/>
              <a:gdLst/>
              <a:ahLst/>
              <a:cxnLst/>
              <a:rect l="l" t="t" r="r" b="b"/>
              <a:pathLst>
                <a:path w="4755826" h="4636292" extrusionOk="0">
                  <a:moveTo>
                    <a:pt x="356965" y="1510747"/>
                  </a:moveTo>
                  <a:cubicBezTo>
                    <a:pt x="509455" y="1510747"/>
                    <a:pt x="633073" y="1634365"/>
                    <a:pt x="633073" y="1786855"/>
                  </a:cubicBezTo>
                  <a:cubicBezTo>
                    <a:pt x="633073" y="1939345"/>
                    <a:pt x="509455" y="2062963"/>
                    <a:pt x="356965" y="2062963"/>
                  </a:cubicBezTo>
                  <a:cubicBezTo>
                    <a:pt x="204475" y="2062963"/>
                    <a:pt x="80857" y="1939345"/>
                    <a:pt x="80857" y="1786855"/>
                  </a:cubicBezTo>
                  <a:cubicBezTo>
                    <a:pt x="80857" y="1634365"/>
                    <a:pt x="204475" y="1510747"/>
                    <a:pt x="356965" y="1510747"/>
                  </a:cubicBezTo>
                  <a:close/>
                  <a:moveTo>
                    <a:pt x="596573" y="0"/>
                  </a:moveTo>
                  <a:lnTo>
                    <a:pt x="4755826" y="0"/>
                  </a:lnTo>
                  <a:lnTo>
                    <a:pt x="4755826" y="3811763"/>
                  </a:lnTo>
                  <a:lnTo>
                    <a:pt x="4741436" y="3805391"/>
                  </a:lnTo>
                  <a:cubicBezTo>
                    <a:pt x="4658853" y="3777264"/>
                    <a:pt x="4571441" y="3767265"/>
                    <a:pt x="4472311" y="3792619"/>
                  </a:cubicBezTo>
                  <a:cubicBezTo>
                    <a:pt x="4143272" y="3876780"/>
                    <a:pt x="4072005" y="4319983"/>
                    <a:pt x="3645297" y="4545251"/>
                  </a:cubicBezTo>
                  <a:cubicBezTo>
                    <a:pt x="3326314" y="4713713"/>
                    <a:pt x="3049499" y="4619025"/>
                    <a:pt x="2743181" y="4497419"/>
                  </a:cubicBezTo>
                  <a:cubicBezTo>
                    <a:pt x="2329337" y="4332934"/>
                    <a:pt x="2392121" y="4055114"/>
                    <a:pt x="2044123" y="3902154"/>
                  </a:cubicBezTo>
                  <a:cubicBezTo>
                    <a:pt x="1449035" y="3640479"/>
                    <a:pt x="945081" y="4309626"/>
                    <a:pt x="443230" y="4052449"/>
                  </a:cubicBezTo>
                  <a:cubicBezTo>
                    <a:pt x="133616" y="3893621"/>
                    <a:pt x="-28889" y="3449683"/>
                    <a:pt x="4237" y="3104110"/>
                  </a:cubicBezTo>
                  <a:cubicBezTo>
                    <a:pt x="68675" y="2433787"/>
                    <a:pt x="853966" y="2271030"/>
                    <a:pt x="809700" y="1782672"/>
                  </a:cubicBezTo>
                  <a:cubicBezTo>
                    <a:pt x="768799" y="1331417"/>
                    <a:pt x="77721" y="1250460"/>
                    <a:pt x="71276" y="805894"/>
                  </a:cubicBezTo>
                  <a:cubicBezTo>
                    <a:pt x="66307" y="459384"/>
                    <a:pt x="480827" y="267363"/>
                    <a:pt x="596555" y="56"/>
                  </a:cubicBezTo>
                  <a:close/>
                </a:path>
              </a:pathLst>
            </a:cu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2"/>
                </a:solidFill>
                <a:latin typeface="Avenir"/>
                <a:ea typeface="Avenir"/>
                <a:cs typeface="Avenir"/>
                <a:sym typeface="Avenir"/>
              </a:endParaRPr>
            </a:p>
          </p:txBody>
        </p:sp>
      </p:grpSp>
      <p:sp>
        <p:nvSpPr>
          <p:cNvPr id="97" name="Google Shape;97;p1"/>
          <p:cNvSpPr txBox="1">
            <a:spLocks noGrp="1"/>
          </p:cNvSpPr>
          <p:nvPr>
            <p:ph type="ctrTitle"/>
          </p:nvPr>
        </p:nvSpPr>
        <p:spPr>
          <a:xfrm>
            <a:off x="609600" y="3314203"/>
            <a:ext cx="10208812" cy="2800349"/>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4400"/>
              <a:buFont typeface="Avenir"/>
              <a:buNone/>
            </a:pPr>
            <a:r>
              <a:rPr lang="nl-NL" sz="4400" b="1" dirty="0">
                <a:latin typeface="Avenir Next LT Pro"/>
                <a:ea typeface="Avenir"/>
                <a:cs typeface="Avenir"/>
                <a:sym typeface="Avenir"/>
              </a:rPr>
              <a:t>Les  Invloed van klasgenoten. </a:t>
            </a:r>
            <a:br>
              <a:rPr lang="nl-NL" sz="4400" b="1" dirty="0">
                <a:latin typeface="Avenir Next LT Pro"/>
                <a:ea typeface="Avenir"/>
                <a:cs typeface="Avenir"/>
              </a:rPr>
            </a:br>
            <a:r>
              <a:rPr lang="nl-NL" sz="4400" b="1" dirty="0">
                <a:latin typeface="Avenir Next LT Pro"/>
                <a:ea typeface="Avenir"/>
                <a:cs typeface="Avenir"/>
                <a:sym typeface="Avenir"/>
              </a:rPr>
              <a:t>Hoe ga je ermee om? </a:t>
            </a:r>
            <a:br>
              <a:rPr lang="nl-NL" sz="4400" b="1" dirty="0">
                <a:latin typeface="Avenir Next LT Pro"/>
                <a:ea typeface="Avenir"/>
                <a:cs typeface="Avenir"/>
              </a:rPr>
            </a:br>
            <a:r>
              <a:rPr lang="nl-NL" sz="4400" dirty="0">
                <a:latin typeface="Avenir Next LT Pro"/>
                <a:ea typeface="Avenir"/>
                <a:cs typeface="Avenir"/>
                <a:sym typeface="Avenir"/>
              </a:rPr>
              <a:t>(bij het kiezen van een keuzevak)</a:t>
            </a:r>
            <a:endParaRPr lang="nl-NL" sz="4400">
              <a:latin typeface="Avenir Next LT Pro"/>
              <a:ea typeface="Avenir"/>
              <a:cs typeface="Avenir"/>
            </a:endParaRPr>
          </a:p>
        </p:txBody>
      </p:sp>
      <p:pic>
        <p:nvPicPr>
          <p:cNvPr id="98" name="Google Shape;98;p1" descr="Afbeelding met clipart, tekening, Graphics, illustratie&#10;&#10;Automatisch gegenereerde beschrijving"/>
          <p:cNvPicPr preferRelativeResize="0"/>
          <p:nvPr/>
        </p:nvPicPr>
        <p:blipFill rotWithShape="1">
          <a:blip r:embed="rId3">
            <a:alphaModFix/>
          </a:blip>
          <a:srcRect/>
          <a:stretch/>
        </p:blipFill>
        <p:spPr>
          <a:xfrm>
            <a:off x="311804" y="208427"/>
            <a:ext cx="2123393" cy="2241048"/>
          </a:xfrm>
          <a:prstGeom prst="rect">
            <a:avLst/>
          </a:prstGeom>
          <a:noFill/>
          <a:ln>
            <a:noFill/>
          </a:ln>
        </p:spPr>
      </p:pic>
      <p:pic>
        <p:nvPicPr>
          <p:cNvPr id="99" name="Google Shape;99;p1"/>
          <p:cNvPicPr preferRelativeResize="0"/>
          <p:nvPr/>
        </p:nvPicPr>
        <p:blipFill rotWithShape="1">
          <a:blip r:embed="rId4">
            <a:alphaModFix/>
          </a:blip>
          <a:srcRect/>
          <a:stretch/>
        </p:blipFill>
        <p:spPr>
          <a:xfrm>
            <a:off x="5248475" y="0"/>
            <a:ext cx="2328007" cy="2130126"/>
          </a:xfrm>
          <a:prstGeom prst="rect">
            <a:avLst/>
          </a:prstGeom>
          <a:noFill/>
          <a:ln>
            <a:noFill/>
          </a:ln>
        </p:spPr>
      </p:pic>
      <p:pic>
        <p:nvPicPr>
          <p:cNvPr id="100" name="Google Shape;100;p1"/>
          <p:cNvPicPr preferRelativeResize="0"/>
          <p:nvPr/>
        </p:nvPicPr>
        <p:blipFill rotWithShape="1">
          <a:blip r:embed="rId5">
            <a:alphaModFix/>
          </a:blip>
          <a:srcRect/>
          <a:stretch/>
        </p:blipFill>
        <p:spPr>
          <a:xfrm>
            <a:off x="9697975" y="527776"/>
            <a:ext cx="2241048" cy="1602349"/>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7">
          <a:extLst>
            <a:ext uri="{FF2B5EF4-FFF2-40B4-BE49-F238E27FC236}">
              <a16:creationId xmlns:a16="http://schemas.microsoft.com/office/drawing/2014/main" id="{DCD8A067-78B7-B0DB-31B9-EE297A7BC081}"/>
            </a:ext>
          </a:extLst>
        </p:cNvPr>
        <p:cNvGrpSpPr/>
        <p:nvPr/>
      </p:nvGrpSpPr>
      <p:grpSpPr>
        <a:xfrm>
          <a:off x="0" y="0"/>
          <a:ext cx="0" cy="0"/>
          <a:chOff x="0" y="0"/>
          <a:chExt cx="0" cy="0"/>
        </a:xfrm>
      </p:grpSpPr>
      <p:sp>
        <p:nvSpPr>
          <p:cNvPr id="168" name="Google Shape;168;p7">
            <a:extLst>
              <a:ext uri="{FF2B5EF4-FFF2-40B4-BE49-F238E27FC236}">
                <a16:creationId xmlns:a16="http://schemas.microsoft.com/office/drawing/2014/main" id="{A019AB27-76C8-EFF7-382C-60DE47955F8C}"/>
              </a:ext>
            </a:extLst>
          </p:cNvPr>
          <p:cNvSpPr txBox="1">
            <a:spLocks noGrp="1"/>
          </p:cNvSpPr>
          <p:nvPr>
            <p:ph type="title"/>
          </p:nvPr>
        </p:nvSpPr>
        <p:spPr>
          <a:xfrm>
            <a:off x="637379" y="557561"/>
            <a:ext cx="11333018" cy="1933917"/>
          </a:xfrm>
          <a:prstGeom prst="rect">
            <a:avLst/>
          </a:prstGeom>
          <a:noFill/>
          <a:ln>
            <a:noFill/>
          </a:ln>
        </p:spPr>
        <p:txBody>
          <a:bodyPr spcFirstLastPara="1" wrap="square" lIns="91425" tIns="45700" rIns="91425" bIns="45700" anchor="b" anchorCtr="0">
            <a:noAutofit/>
          </a:bodyPr>
          <a:lstStyle/>
          <a:p>
            <a:pPr>
              <a:lnSpc>
                <a:spcPct val="107000"/>
              </a:lnSpc>
              <a:spcAft>
                <a:spcPts val="800"/>
              </a:spcAft>
            </a:pPr>
            <a:r>
              <a:rPr lang="nl-NL" sz="2800" b="1" dirty="0">
                <a:effectLst/>
                <a:latin typeface="Avenir Next LT Pro" panose="020B0504020202020204" pitchFamily="34" charset="0"/>
                <a:ea typeface="Aptos" panose="020B0004020202020204" pitchFamily="34" charset="0"/>
                <a:cs typeface="Times New Roman" panose="02020603050405020304" pitchFamily="18" charset="0"/>
              </a:rPr>
              <a:t>Voor jongens: </a:t>
            </a:r>
            <a:br>
              <a:rPr lang="nl-NL" sz="2800" b="1" dirty="0">
                <a:effectLst/>
                <a:latin typeface="Avenir Next LT Pro" panose="020B0504020202020204" pitchFamily="34" charset="0"/>
                <a:ea typeface="Aptos" panose="020B0004020202020204" pitchFamily="34" charset="0"/>
                <a:cs typeface="Times New Roman" panose="02020603050405020304" pitchFamily="18" charset="0"/>
              </a:rPr>
            </a:br>
            <a:r>
              <a:rPr lang="nl-NL" sz="2800" b="1" dirty="0">
                <a:effectLst/>
                <a:latin typeface="Avenir Next LT Pro" panose="020B0504020202020204" pitchFamily="34" charset="0"/>
                <a:ea typeface="Aptos" panose="020B0004020202020204" pitchFamily="34" charset="0"/>
                <a:cs typeface="Times New Roman" panose="02020603050405020304" pitchFamily="18" charset="0"/>
              </a:rPr>
              <a:t>Je wil graag </a:t>
            </a:r>
            <a:r>
              <a:rPr lang="nl-NL" sz="2800" b="1" dirty="0">
                <a:latin typeface="Avenir Next LT Pro" panose="020B0504020202020204" pitchFamily="34" charset="0"/>
                <a:ea typeface="Aptos" panose="020B0004020202020204" pitchFamily="34" charset="0"/>
                <a:cs typeface="Times New Roman" panose="02020603050405020304" pitchFamily="18" charset="0"/>
              </a:rPr>
              <a:t>verpleegkundige worden. </a:t>
            </a:r>
            <a:br>
              <a:rPr lang="nl-NL" sz="2800" b="1" dirty="0">
                <a:latin typeface="Avenir Next LT Pro" panose="020B0504020202020204" pitchFamily="34" charset="0"/>
                <a:ea typeface="Aptos" panose="020B0004020202020204" pitchFamily="34" charset="0"/>
                <a:cs typeface="Times New Roman" panose="02020603050405020304" pitchFamily="18" charset="0"/>
              </a:rPr>
            </a:br>
            <a:r>
              <a:rPr lang="nl-NL" sz="2800" b="1" dirty="0">
                <a:latin typeface="Avenir Next LT Pro" panose="020B0504020202020204" pitchFamily="34" charset="0"/>
                <a:ea typeface="Aptos" panose="020B0004020202020204" pitchFamily="34" charset="0"/>
                <a:cs typeface="Times New Roman" panose="02020603050405020304" pitchFamily="18" charset="0"/>
              </a:rPr>
              <a:t>Kies je voor dit beroep ook </a:t>
            </a:r>
            <a:r>
              <a:rPr lang="nl-NL" sz="2800" b="1" dirty="0" err="1">
                <a:effectLst/>
                <a:latin typeface="Avenir Next LT Pro" panose="020B0504020202020204" pitchFamily="34" charset="0"/>
                <a:ea typeface="Aptos" panose="020B0004020202020204" pitchFamily="34" charset="0"/>
                <a:cs typeface="Times New Roman" panose="02020603050405020304" pitchFamily="18" charset="0"/>
              </a:rPr>
              <a:t>ook</a:t>
            </a:r>
            <a:r>
              <a:rPr lang="nl-NL" sz="2800" b="1" dirty="0">
                <a:effectLst/>
                <a:latin typeface="Avenir Next LT Pro" panose="020B0504020202020204" pitchFamily="34" charset="0"/>
                <a:ea typeface="Aptos" panose="020B0004020202020204" pitchFamily="34" charset="0"/>
                <a:cs typeface="Times New Roman" panose="02020603050405020304" pitchFamily="18" charset="0"/>
              </a:rPr>
              <a:t> als </a:t>
            </a:r>
            <a:r>
              <a:rPr lang="nl-NL" sz="2800" b="1" dirty="0">
                <a:latin typeface="Avenir Next LT Pro" panose="020B0504020202020204" pitchFamily="34" charset="0"/>
                <a:ea typeface="Aptos" panose="020B0004020202020204" pitchFamily="34" charset="0"/>
                <a:cs typeface="Times New Roman" panose="02020603050405020304" pitchFamily="18" charset="0"/>
              </a:rPr>
              <a:t>je klasgenoten dit een meisjesberoep vinden?</a:t>
            </a:r>
            <a:endParaRPr sz="2800" dirty="0">
              <a:latin typeface="Avenir Next LT Pro" panose="020B0504020202020204" pitchFamily="34" charset="0"/>
            </a:endParaRPr>
          </a:p>
        </p:txBody>
      </p:sp>
      <p:pic>
        <p:nvPicPr>
          <p:cNvPr id="170" name="Google Shape;170;p7">
            <a:extLst>
              <a:ext uri="{FF2B5EF4-FFF2-40B4-BE49-F238E27FC236}">
                <a16:creationId xmlns:a16="http://schemas.microsoft.com/office/drawing/2014/main" id="{D2891AB3-54CE-214F-79FB-51116B5FFB4A}"/>
              </a:ext>
            </a:extLst>
          </p:cNvPr>
          <p:cNvPicPr preferRelativeResize="0"/>
          <p:nvPr/>
        </p:nvPicPr>
        <p:blipFill rotWithShape="1">
          <a:blip r:embed="rId3">
            <a:alphaModFix/>
          </a:blip>
          <a:srcRect/>
          <a:stretch/>
        </p:blipFill>
        <p:spPr>
          <a:xfrm>
            <a:off x="0" y="5808984"/>
            <a:ext cx="1473427" cy="1049016"/>
          </a:xfrm>
          <a:prstGeom prst="rect">
            <a:avLst/>
          </a:prstGeom>
          <a:noFill/>
          <a:ln>
            <a:noFill/>
          </a:ln>
        </p:spPr>
      </p:pic>
      <p:pic>
        <p:nvPicPr>
          <p:cNvPr id="171" name="Google Shape;171;p7">
            <a:extLst>
              <a:ext uri="{FF2B5EF4-FFF2-40B4-BE49-F238E27FC236}">
                <a16:creationId xmlns:a16="http://schemas.microsoft.com/office/drawing/2014/main" id="{75CF6537-0989-1AAB-DF0B-C397C4C5F215}"/>
              </a:ext>
            </a:extLst>
          </p:cNvPr>
          <p:cNvPicPr preferRelativeResize="0"/>
          <p:nvPr/>
        </p:nvPicPr>
        <p:blipFill rotWithShape="1">
          <a:blip r:embed="rId4">
            <a:alphaModFix/>
          </a:blip>
          <a:srcRect/>
          <a:stretch/>
        </p:blipFill>
        <p:spPr>
          <a:xfrm>
            <a:off x="10972800" y="2491478"/>
            <a:ext cx="997597" cy="1271273"/>
          </a:xfrm>
          <a:prstGeom prst="rect">
            <a:avLst/>
          </a:prstGeom>
          <a:noFill/>
          <a:ln>
            <a:noFill/>
          </a:ln>
        </p:spPr>
      </p:pic>
      <p:graphicFrame>
        <p:nvGraphicFramePr>
          <p:cNvPr id="4" name="Tabel 3">
            <a:extLst>
              <a:ext uri="{FF2B5EF4-FFF2-40B4-BE49-F238E27FC236}">
                <a16:creationId xmlns:a16="http://schemas.microsoft.com/office/drawing/2014/main" id="{C78914C8-2C5F-E620-62E4-01968E2E4B94}"/>
              </a:ext>
            </a:extLst>
          </p:cNvPr>
          <p:cNvGraphicFramePr>
            <a:graphicFrameLocks noGrp="1"/>
          </p:cNvGraphicFramePr>
          <p:nvPr>
            <p:extLst>
              <p:ext uri="{D42A27DB-BD31-4B8C-83A1-F6EECF244321}">
                <p14:modId xmlns:p14="http://schemas.microsoft.com/office/powerpoint/2010/main" val="1907664477"/>
              </p:ext>
            </p:extLst>
          </p:nvPr>
        </p:nvGraphicFramePr>
        <p:xfrm>
          <a:off x="736713" y="2821459"/>
          <a:ext cx="9491944" cy="2594079"/>
        </p:xfrm>
        <a:graphic>
          <a:graphicData uri="http://schemas.openxmlformats.org/drawingml/2006/table">
            <a:tbl>
              <a:tblPr firstRow="1" bandRow="1">
                <a:tableStyleId>{5C22544A-7EE6-4342-B048-85BDC9FD1C3A}</a:tableStyleId>
              </a:tblPr>
              <a:tblGrid>
                <a:gridCol w="4769632">
                  <a:extLst>
                    <a:ext uri="{9D8B030D-6E8A-4147-A177-3AD203B41FA5}">
                      <a16:colId xmlns:a16="http://schemas.microsoft.com/office/drawing/2014/main" val="2201660361"/>
                    </a:ext>
                  </a:extLst>
                </a:gridCol>
                <a:gridCol w="4722312">
                  <a:extLst>
                    <a:ext uri="{9D8B030D-6E8A-4147-A177-3AD203B41FA5}">
                      <a16:colId xmlns:a16="http://schemas.microsoft.com/office/drawing/2014/main" val="1200748529"/>
                    </a:ext>
                  </a:extLst>
                </a:gridCol>
              </a:tblGrid>
              <a:tr h="551919">
                <a:tc>
                  <a:txBody>
                    <a:bodyPr/>
                    <a:lstStyle/>
                    <a:p>
                      <a:r>
                        <a:rPr lang="nl-NL" sz="2400" dirty="0">
                          <a:solidFill>
                            <a:schemeClr val="tx1"/>
                          </a:solidFill>
                          <a:latin typeface="Avenir Next LT Pro" panose="020B0504020202020204" pitchFamily="34" charset="0"/>
                        </a:rPr>
                        <a:t>Links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r>
                        <a:rPr lang="nl-NL" sz="2400" dirty="0">
                          <a:solidFill>
                            <a:schemeClr val="tx1"/>
                          </a:solidFill>
                          <a:latin typeface="Avenir Next LT Pro" panose="020B0504020202020204" pitchFamily="34" charset="0"/>
                        </a:rPr>
                        <a:t>Rechts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1837391084"/>
                  </a:ext>
                </a:extLst>
              </a:tr>
              <a:tr h="370840">
                <a:tc>
                  <a:txBody>
                    <a:bodyPr/>
                    <a:lstStyle/>
                    <a:p>
                      <a:endParaRPr lang="nl-NL" dirty="0"/>
                    </a:p>
                    <a:p>
                      <a:endParaRPr lang="nl-NL" dirty="0"/>
                    </a:p>
                    <a:p>
                      <a:pPr algn="ctr"/>
                      <a:endParaRPr lang="nl-NL" sz="2000" b="1" dirty="0">
                        <a:latin typeface="Avenir Next LT Pro" panose="020B0504020202020204" pitchFamily="34" charset="0"/>
                      </a:endParaRPr>
                    </a:p>
                    <a:p>
                      <a:pPr algn="ctr"/>
                      <a:r>
                        <a:rPr lang="nl-NL" sz="2400" b="1" dirty="0">
                          <a:latin typeface="Avenir Next LT Pro" panose="020B0504020202020204" pitchFamily="34" charset="0"/>
                        </a:rPr>
                        <a:t>JA</a:t>
                      </a:r>
                    </a:p>
                    <a:p>
                      <a:endParaRPr lang="nl-NL" dirty="0"/>
                    </a:p>
                    <a:p>
                      <a:endParaRPr lang="nl-NL" dirty="0"/>
                    </a:p>
                    <a:p>
                      <a:pPr algn="ctr"/>
                      <a:endParaRPr lang="nl-NL" dirty="0"/>
                    </a:p>
                    <a:p>
                      <a:pPr algn="ctr"/>
                      <a:endParaRPr lang="nl-N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nl-NL" sz="2400" b="1" dirty="0">
                        <a:solidFill>
                          <a:schemeClr val="tx1"/>
                        </a:solidFill>
                        <a:latin typeface="Avenir Next LT Pro" panose="020B0504020202020204" pitchFamily="34" charset="0"/>
                      </a:endParaRPr>
                    </a:p>
                    <a:p>
                      <a:pPr algn="ctr"/>
                      <a:endParaRPr lang="nl-NL" sz="2400" b="1" dirty="0">
                        <a:solidFill>
                          <a:schemeClr val="tx1"/>
                        </a:solidFill>
                        <a:latin typeface="Avenir Next LT Pro" panose="020B0504020202020204" pitchFamily="34" charset="0"/>
                      </a:endParaRPr>
                    </a:p>
                    <a:p>
                      <a:pPr algn="ctr"/>
                      <a:r>
                        <a:rPr lang="nl-NL" sz="2400" b="1" dirty="0">
                          <a:solidFill>
                            <a:schemeClr val="tx1"/>
                          </a:solidFill>
                          <a:latin typeface="Avenir Next LT Pro" panose="020B0504020202020204" pitchFamily="34" charset="0"/>
                        </a:rPr>
                        <a:t>NEE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88655627"/>
                  </a:ext>
                </a:extLst>
              </a:tr>
            </a:tbl>
          </a:graphicData>
        </a:graphic>
      </p:graphicFrame>
    </p:spTree>
    <p:extLst>
      <p:ext uri="{BB962C8B-B14F-4D97-AF65-F5344CB8AC3E}">
        <p14:creationId xmlns:p14="http://schemas.microsoft.com/office/powerpoint/2010/main" val="3434944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7">
          <a:extLst>
            <a:ext uri="{FF2B5EF4-FFF2-40B4-BE49-F238E27FC236}">
              <a16:creationId xmlns:a16="http://schemas.microsoft.com/office/drawing/2014/main" id="{4042F1AB-EED1-0A80-41E3-E71CA1FDC299}"/>
            </a:ext>
          </a:extLst>
        </p:cNvPr>
        <p:cNvGrpSpPr/>
        <p:nvPr/>
      </p:nvGrpSpPr>
      <p:grpSpPr>
        <a:xfrm>
          <a:off x="0" y="0"/>
          <a:ext cx="0" cy="0"/>
          <a:chOff x="0" y="0"/>
          <a:chExt cx="0" cy="0"/>
        </a:xfrm>
      </p:grpSpPr>
      <p:sp>
        <p:nvSpPr>
          <p:cNvPr id="168" name="Google Shape;168;p7">
            <a:extLst>
              <a:ext uri="{FF2B5EF4-FFF2-40B4-BE49-F238E27FC236}">
                <a16:creationId xmlns:a16="http://schemas.microsoft.com/office/drawing/2014/main" id="{FADE9DDF-4057-5B5D-D4F8-F66EC73016E1}"/>
              </a:ext>
            </a:extLst>
          </p:cNvPr>
          <p:cNvSpPr txBox="1">
            <a:spLocks noGrp="1"/>
          </p:cNvSpPr>
          <p:nvPr>
            <p:ph type="title"/>
          </p:nvPr>
        </p:nvSpPr>
        <p:spPr>
          <a:xfrm>
            <a:off x="1009354" y="1131489"/>
            <a:ext cx="11333018" cy="1049016"/>
          </a:xfrm>
          <a:prstGeom prst="rect">
            <a:avLst/>
          </a:prstGeom>
          <a:noFill/>
          <a:ln>
            <a:noFill/>
          </a:ln>
        </p:spPr>
        <p:txBody>
          <a:bodyPr spcFirstLastPara="1" wrap="square" lIns="91425" tIns="45700" rIns="91425" bIns="45700" anchor="b" anchorCtr="0">
            <a:noAutofit/>
          </a:bodyPr>
          <a:lstStyle/>
          <a:p>
            <a:pPr>
              <a:lnSpc>
                <a:spcPct val="107000"/>
              </a:lnSpc>
              <a:spcAft>
                <a:spcPts val="800"/>
              </a:spcAft>
            </a:pPr>
            <a:r>
              <a:rPr lang="nl-NL" sz="2800" b="1" dirty="0">
                <a:effectLst/>
                <a:latin typeface="Avenir Next LT Pro" panose="020B0504020202020204" pitchFamily="34" charset="0"/>
                <a:ea typeface="Aptos" panose="020B0004020202020204" pitchFamily="34" charset="0"/>
                <a:cs typeface="Times New Roman" panose="02020603050405020304" pitchFamily="18" charset="0"/>
              </a:rPr>
              <a:t>Voor meisjes:</a:t>
            </a:r>
            <a:br>
              <a:rPr lang="nl-NL" sz="2800" b="1" dirty="0">
                <a:effectLst/>
                <a:latin typeface="Avenir Next LT Pro" panose="020B0504020202020204" pitchFamily="34" charset="0"/>
                <a:ea typeface="Aptos" panose="020B0004020202020204" pitchFamily="34" charset="0"/>
                <a:cs typeface="Times New Roman" panose="02020603050405020304" pitchFamily="18" charset="0"/>
              </a:rPr>
            </a:br>
            <a:r>
              <a:rPr lang="nl-NL" sz="2800" b="1" dirty="0">
                <a:effectLst/>
                <a:latin typeface="Avenir Next LT Pro" panose="020B0504020202020204" pitchFamily="34" charset="0"/>
                <a:ea typeface="Aptos" panose="020B0004020202020204" pitchFamily="34" charset="0"/>
                <a:cs typeface="Times New Roman" panose="02020603050405020304" pitchFamily="18" charset="0"/>
              </a:rPr>
              <a:t>J</a:t>
            </a:r>
            <a:r>
              <a:rPr lang="nl-NL" sz="2800" b="1" dirty="0">
                <a:latin typeface="Avenir Next LT Pro" panose="020B0504020202020204" pitchFamily="34" charset="0"/>
                <a:ea typeface="Aptos" panose="020B0004020202020204" pitchFamily="34" charset="0"/>
                <a:cs typeface="Times New Roman" panose="02020603050405020304" pitchFamily="18" charset="0"/>
              </a:rPr>
              <a:t>e wil graag automonteur worden. </a:t>
            </a:r>
            <a:br>
              <a:rPr lang="nl-NL" sz="2800" b="1" dirty="0">
                <a:latin typeface="Avenir Next LT Pro" panose="020B0504020202020204" pitchFamily="34" charset="0"/>
                <a:ea typeface="Aptos" panose="020B0004020202020204" pitchFamily="34" charset="0"/>
                <a:cs typeface="Times New Roman" panose="02020603050405020304" pitchFamily="18" charset="0"/>
              </a:rPr>
            </a:br>
            <a:r>
              <a:rPr lang="nl-NL" sz="2800" b="1" dirty="0">
                <a:latin typeface="Avenir Next LT Pro" panose="020B0504020202020204" pitchFamily="34" charset="0"/>
                <a:ea typeface="Aptos" panose="020B0004020202020204" pitchFamily="34" charset="0"/>
                <a:cs typeface="Times New Roman" panose="02020603050405020304" pitchFamily="18" charset="0"/>
              </a:rPr>
              <a:t>Z</a:t>
            </a:r>
            <a:r>
              <a:rPr lang="nl-NL" sz="2800" b="1" dirty="0">
                <a:effectLst/>
                <a:latin typeface="Avenir Next LT Pro" panose="020B0504020202020204" pitchFamily="34" charset="0"/>
                <a:ea typeface="Aptos" panose="020B0004020202020204" pitchFamily="34" charset="0"/>
                <a:cs typeface="Times New Roman" panose="02020603050405020304" pitchFamily="18" charset="0"/>
              </a:rPr>
              <a:t>ou je dit kiezen ook als je </a:t>
            </a:r>
            <a:r>
              <a:rPr lang="nl-NL" sz="2800" b="1" dirty="0">
                <a:latin typeface="Avenir Next LT Pro" panose="020B0504020202020204" pitchFamily="34" charset="0"/>
                <a:ea typeface="Aptos" panose="020B0004020202020204" pitchFamily="34" charset="0"/>
                <a:cs typeface="Times New Roman" panose="02020603050405020304" pitchFamily="18" charset="0"/>
              </a:rPr>
              <a:t>klasgenoten</a:t>
            </a:r>
            <a:r>
              <a:rPr lang="nl-NL" sz="2800" b="1" dirty="0">
                <a:effectLst/>
                <a:latin typeface="Avenir Next LT Pro" panose="020B0504020202020204" pitchFamily="34" charset="0"/>
                <a:ea typeface="Aptos" panose="020B0004020202020204" pitchFamily="34" charset="0"/>
                <a:cs typeface="Times New Roman" panose="02020603050405020304" pitchFamily="18" charset="0"/>
              </a:rPr>
              <a:t> dat een jongensberoep </a:t>
            </a:r>
            <a:r>
              <a:rPr lang="nl-NL" sz="2800" b="1" dirty="0">
                <a:latin typeface="Avenir Next LT Pro" panose="020B0504020202020204" pitchFamily="34" charset="0"/>
                <a:ea typeface="Aptos" panose="020B0004020202020204" pitchFamily="34" charset="0"/>
                <a:cs typeface="Times New Roman" panose="02020603050405020304" pitchFamily="18" charset="0"/>
              </a:rPr>
              <a:t>vinden</a:t>
            </a:r>
            <a:r>
              <a:rPr lang="nl-NL" sz="2800" b="1" dirty="0">
                <a:effectLst/>
                <a:latin typeface="Avenir Next LT Pro" panose="020B0504020202020204" pitchFamily="34" charset="0"/>
                <a:ea typeface="Aptos" panose="020B0004020202020204" pitchFamily="34" charset="0"/>
                <a:cs typeface="Times New Roman" panose="02020603050405020304" pitchFamily="18" charset="0"/>
              </a:rPr>
              <a:t> ?</a:t>
            </a:r>
            <a:endParaRPr sz="2800" dirty="0">
              <a:latin typeface="Avenir Next LT Pro" panose="020B0504020202020204" pitchFamily="34" charset="0"/>
            </a:endParaRPr>
          </a:p>
        </p:txBody>
      </p:sp>
      <p:pic>
        <p:nvPicPr>
          <p:cNvPr id="170" name="Google Shape;170;p7">
            <a:extLst>
              <a:ext uri="{FF2B5EF4-FFF2-40B4-BE49-F238E27FC236}">
                <a16:creationId xmlns:a16="http://schemas.microsoft.com/office/drawing/2014/main" id="{0D97F1ED-D2A7-F052-DD9C-E2BE01DB8993}"/>
              </a:ext>
            </a:extLst>
          </p:cNvPr>
          <p:cNvPicPr preferRelativeResize="0"/>
          <p:nvPr/>
        </p:nvPicPr>
        <p:blipFill rotWithShape="1">
          <a:blip r:embed="rId3">
            <a:alphaModFix/>
          </a:blip>
          <a:srcRect/>
          <a:stretch/>
        </p:blipFill>
        <p:spPr>
          <a:xfrm>
            <a:off x="0" y="5726511"/>
            <a:ext cx="1572322" cy="1098213"/>
          </a:xfrm>
          <a:prstGeom prst="rect">
            <a:avLst/>
          </a:prstGeom>
          <a:noFill/>
          <a:ln>
            <a:noFill/>
          </a:ln>
        </p:spPr>
      </p:pic>
      <p:graphicFrame>
        <p:nvGraphicFramePr>
          <p:cNvPr id="2" name="Tabel 1">
            <a:extLst>
              <a:ext uri="{FF2B5EF4-FFF2-40B4-BE49-F238E27FC236}">
                <a16:creationId xmlns:a16="http://schemas.microsoft.com/office/drawing/2014/main" id="{EC5A0724-E8C8-236B-5209-F9C8A9A63F38}"/>
              </a:ext>
            </a:extLst>
          </p:cNvPr>
          <p:cNvGraphicFramePr>
            <a:graphicFrameLocks noGrp="1"/>
          </p:cNvGraphicFramePr>
          <p:nvPr>
            <p:extLst>
              <p:ext uri="{D42A27DB-BD31-4B8C-83A1-F6EECF244321}">
                <p14:modId xmlns:p14="http://schemas.microsoft.com/office/powerpoint/2010/main" val="3509988952"/>
              </p:ext>
            </p:extLst>
          </p:nvPr>
        </p:nvGraphicFramePr>
        <p:xfrm>
          <a:off x="1105075" y="2514213"/>
          <a:ext cx="9491944" cy="2594079"/>
        </p:xfrm>
        <a:graphic>
          <a:graphicData uri="http://schemas.openxmlformats.org/drawingml/2006/table">
            <a:tbl>
              <a:tblPr firstRow="1" bandRow="1">
                <a:tableStyleId>{5C22544A-7EE6-4342-B048-85BDC9FD1C3A}</a:tableStyleId>
              </a:tblPr>
              <a:tblGrid>
                <a:gridCol w="4769632">
                  <a:extLst>
                    <a:ext uri="{9D8B030D-6E8A-4147-A177-3AD203B41FA5}">
                      <a16:colId xmlns:a16="http://schemas.microsoft.com/office/drawing/2014/main" val="2201660361"/>
                    </a:ext>
                  </a:extLst>
                </a:gridCol>
                <a:gridCol w="4722312">
                  <a:extLst>
                    <a:ext uri="{9D8B030D-6E8A-4147-A177-3AD203B41FA5}">
                      <a16:colId xmlns:a16="http://schemas.microsoft.com/office/drawing/2014/main" val="1200748529"/>
                    </a:ext>
                  </a:extLst>
                </a:gridCol>
              </a:tblGrid>
              <a:tr h="551919">
                <a:tc>
                  <a:txBody>
                    <a:bodyPr/>
                    <a:lstStyle/>
                    <a:p>
                      <a:r>
                        <a:rPr lang="nl-NL" sz="2400" dirty="0">
                          <a:solidFill>
                            <a:schemeClr val="tx1"/>
                          </a:solidFill>
                          <a:latin typeface="Avenir Next LT Pro" panose="020B0504020202020204" pitchFamily="34" charset="0"/>
                        </a:rPr>
                        <a:t>Links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r>
                        <a:rPr lang="nl-NL" sz="2400" dirty="0">
                          <a:solidFill>
                            <a:schemeClr val="tx1"/>
                          </a:solidFill>
                          <a:latin typeface="Avenir Next LT Pro" panose="020B0504020202020204" pitchFamily="34" charset="0"/>
                        </a:rPr>
                        <a:t>Rechts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1837391084"/>
                  </a:ext>
                </a:extLst>
              </a:tr>
              <a:tr h="370840">
                <a:tc>
                  <a:txBody>
                    <a:bodyPr/>
                    <a:lstStyle/>
                    <a:p>
                      <a:endParaRPr lang="nl-NL" dirty="0"/>
                    </a:p>
                    <a:p>
                      <a:endParaRPr lang="nl-NL" dirty="0"/>
                    </a:p>
                    <a:p>
                      <a:pPr algn="ctr"/>
                      <a:endParaRPr lang="nl-NL" sz="2000" b="1" dirty="0">
                        <a:latin typeface="Avenir Next LT Pro" panose="020B0504020202020204" pitchFamily="34" charset="0"/>
                      </a:endParaRPr>
                    </a:p>
                    <a:p>
                      <a:pPr algn="ctr"/>
                      <a:r>
                        <a:rPr lang="nl-NL" sz="2400" b="1" dirty="0">
                          <a:latin typeface="Avenir Next LT Pro" panose="020B0504020202020204" pitchFamily="34" charset="0"/>
                        </a:rPr>
                        <a:t>JA</a:t>
                      </a:r>
                    </a:p>
                    <a:p>
                      <a:endParaRPr lang="nl-NL" dirty="0"/>
                    </a:p>
                    <a:p>
                      <a:endParaRPr lang="nl-NL" dirty="0"/>
                    </a:p>
                    <a:p>
                      <a:pPr algn="ctr"/>
                      <a:endParaRPr lang="nl-NL" dirty="0"/>
                    </a:p>
                    <a:p>
                      <a:pPr algn="ctr"/>
                      <a:endParaRPr lang="nl-N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nl-NL" sz="2400" b="1" dirty="0">
                        <a:solidFill>
                          <a:schemeClr val="tx1"/>
                        </a:solidFill>
                        <a:latin typeface="Avenir Next LT Pro" panose="020B0504020202020204" pitchFamily="34" charset="0"/>
                      </a:endParaRPr>
                    </a:p>
                    <a:p>
                      <a:pPr algn="ctr"/>
                      <a:endParaRPr lang="nl-NL" sz="2400" b="1" dirty="0">
                        <a:solidFill>
                          <a:schemeClr val="tx1"/>
                        </a:solidFill>
                        <a:latin typeface="Avenir Next LT Pro" panose="020B0504020202020204" pitchFamily="34" charset="0"/>
                      </a:endParaRPr>
                    </a:p>
                    <a:p>
                      <a:pPr algn="ctr"/>
                      <a:r>
                        <a:rPr lang="nl-NL" sz="2400" b="1" dirty="0">
                          <a:solidFill>
                            <a:schemeClr val="tx1"/>
                          </a:solidFill>
                          <a:latin typeface="Avenir Next LT Pro" panose="020B0504020202020204" pitchFamily="34" charset="0"/>
                        </a:rPr>
                        <a:t>NEE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88655627"/>
                  </a:ext>
                </a:extLst>
              </a:tr>
            </a:tbl>
          </a:graphicData>
        </a:graphic>
      </p:graphicFrame>
    </p:spTree>
    <p:extLst>
      <p:ext uri="{BB962C8B-B14F-4D97-AF65-F5344CB8AC3E}">
        <p14:creationId xmlns:p14="http://schemas.microsoft.com/office/powerpoint/2010/main" val="41619956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7">
          <a:extLst>
            <a:ext uri="{FF2B5EF4-FFF2-40B4-BE49-F238E27FC236}">
              <a16:creationId xmlns:a16="http://schemas.microsoft.com/office/drawing/2014/main" id="{F9C5CDA2-AE06-9EDE-7D9A-5551AAAC87FF}"/>
            </a:ext>
          </a:extLst>
        </p:cNvPr>
        <p:cNvGrpSpPr/>
        <p:nvPr/>
      </p:nvGrpSpPr>
      <p:grpSpPr>
        <a:xfrm>
          <a:off x="0" y="0"/>
          <a:ext cx="0" cy="0"/>
          <a:chOff x="0" y="0"/>
          <a:chExt cx="0" cy="0"/>
        </a:xfrm>
      </p:grpSpPr>
      <p:sp>
        <p:nvSpPr>
          <p:cNvPr id="168" name="Google Shape;168;p7">
            <a:extLst>
              <a:ext uri="{FF2B5EF4-FFF2-40B4-BE49-F238E27FC236}">
                <a16:creationId xmlns:a16="http://schemas.microsoft.com/office/drawing/2014/main" id="{A4FB3690-A5F8-8B7D-2C72-672C05CAEA9C}"/>
              </a:ext>
            </a:extLst>
          </p:cNvPr>
          <p:cNvSpPr txBox="1">
            <a:spLocks noGrp="1"/>
          </p:cNvSpPr>
          <p:nvPr>
            <p:ph type="title"/>
          </p:nvPr>
        </p:nvSpPr>
        <p:spPr>
          <a:xfrm>
            <a:off x="637379" y="36541"/>
            <a:ext cx="11333018" cy="1271273"/>
          </a:xfrm>
          <a:prstGeom prst="rect">
            <a:avLst/>
          </a:prstGeom>
          <a:noFill/>
          <a:ln>
            <a:noFill/>
          </a:ln>
        </p:spPr>
        <p:txBody>
          <a:bodyPr spcFirstLastPara="1" wrap="square" lIns="91425" tIns="45700" rIns="91425" bIns="45700" anchor="b" anchorCtr="0">
            <a:noAutofit/>
          </a:bodyPr>
          <a:lstStyle/>
          <a:p>
            <a:pPr>
              <a:lnSpc>
                <a:spcPct val="107000"/>
              </a:lnSpc>
              <a:spcAft>
                <a:spcPts val="800"/>
              </a:spcAft>
            </a:pPr>
            <a:r>
              <a:rPr lang="nl-NL" sz="2800" b="1">
                <a:latin typeface="Avenir Next LT Pro" panose="020B0504020202020204" pitchFamily="34" charset="0"/>
                <a:ea typeface="Aptos" panose="020B0004020202020204" pitchFamily="34" charset="0"/>
                <a:cs typeface="Times New Roman" panose="02020603050405020304" pitchFamily="18" charset="0"/>
              </a:rPr>
              <a:t>Overleg met een klasgenoot over g</a:t>
            </a:r>
            <a:r>
              <a:rPr lang="nl-NL" sz="2800" b="1">
                <a:effectLst/>
                <a:latin typeface="Avenir Next LT Pro" panose="020B0504020202020204" pitchFamily="34" charset="0"/>
                <a:ea typeface="Aptos" panose="020B0004020202020204" pitchFamily="34" charset="0"/>
                <a:cs typeface="Times New Roman" panose="02020603050405020304" pitchFamily="18" charset="0"/>
              </a:rPr>
              <a:t>roepsdruk </a:t>
            </a:r>
            <a:endParaRPr sz="2800">
              <a:latin typeface="Avenir Next LT Pro" panose="020B0504020202020204" pitchFamily="34" charset="0"/>
            </a:endParaRPr>
          </a:p>
        </p:txBody>
      </p:sp>
      <p:pic>
        <p:nvPicPr>
          <p:cNvPr id="170" name="Google Shape;170;p7">
            <a:extLst>
              <a:ext uri="{FF2B5EF4-FFF2-40B4-BE49-F238E27FC236}">
                <a16:creationId xmlns:a16="http://schemas.microsoft.com/office/drawing/2014/main" id="{FD5F29C7-3EB6-D8FF-8716-E3D045A84A2A}"/>
              </a:ext>
            </a:extLst>
          </p:cNvPr>
          <p:cNvPicPr preferRelativeResize="0"/>
          <p:nvPr/>
        </p:nvPicPr>
        <p:blipFill rotWithShape="1">
          <a:blip r:embed="rId3">
            <a:alphaModFix/>
          </a:blip>
          <a:srcRect/>
          <a:stretch/>
        </p:blipFill>
        <p:spPr>
          <a:xfrm>
            <a:off x="0" y="5653668"/>
            <a:ext cx="1561171" cy="1171056"/>
          </a:xfrm>
          <a:prstGeom prst="rect">
            <a:avLst/>
          </a:prstGeom>
          <a:noFill/>
          <a:ln>
            <a:noFill/>
          </a:ln>
        </p:spPr>
      </p:pic>
      <p:pic>
        <p:nvPicPr>
          <p:cNvPr id="171" name="Google Shape;171;p7">
            <a:extLst>
              <a:ext uri="{FF2B5EF4-FFF2-40B4-BE49-F238E27FC236}">
                <a16:creationId xmlns:a16="http://schemas.microsoft.com/office/drawing/2014/main" id="{8C869F43-E895-635D-0357-3376ACEB3F11}"/>
              </a:ext>
            </a:extLst>
          </p:cNvPr>
          <p:cNvPicPr preferRelativeResize="0"/>
          <p:nvPr/>
        </p:nvPicPr>
        <p:blipFill rotWithShape="1">
          <a:blip r:embed="rId4">
            <a:alphaModFix/>
          </a:blip>
          <a:srcRect/>
          <a:stretch/>
        </p:blipFill>
        <p:spPr>
          <a:xfrm>
            <a:off x="10972800" y="2491478"/>
            <a:ext cx="997597" cy="1271273"/>
          </a:xfrm>
          <a:prstGeom prst="rect">
            <a:avLst/>
          </a:prstGeom>
          <a:noFill/>
          <a:ln>
            <a:noFill/>
          </a:ln>
        </p:spPr>
      </p:pic>
      <p:sp>
        <p:nvSpPr>
          <p:cNvPr id="3" name="Tekstvak 2">
            <a:extLst>
              <a:ext uri="{FF2B5EF4-FFF2-40B4-BE49-F238E27FC236}">
                <a16:creationId xmlns:a16="http://schemas.microsoft.com/office/drawing/2014/main" id="{B866E22D-7670-D663-D4F5-EB69D2FE0E0D}"/>
              </a:ext>
            </a:extLst>
          </p:cNvPr>
          <p:cNvSpPr txBox="1"/>
          <p:nvPr/>
        </p:nvSpPr>
        <p:spPr>
          <a:xfrm>
            <a:off x="598620" y="1440705"/>
            <a:ext cx="10191997" cy="6189323"/>
          </a:xfrm>
          <a:prstGeom prst="rect">
            <a:avLst/>
          </a:prstGeom>
          <a:noFill/>
        </p:spPr>
        <p:txBody>
          <a:bodyPr wrap="square" lIns="91440" tIns="45720" rIns="91440" bIns="45720" anchor="t">
            <a:spAutoFit/>
          </a:bodyPr>
          <a:lstStyle/>
          <a:p>
            <a:pPr>
              <a:lnSpc>
                <a:spcPct val="107000"/>
              </a:lnSpc>
              <a:spcAft>
                <a:spcPts val="800"/>
              </a:spcAft>
            </a:pPr>
            <a:endParaRPr lang="nl-NL" sz="2400" dirty="0">
              <a:effectLst/>
              <a:latin typeface="Avenir Next LT Pro" panose="020B05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nl-NL" sz="2800" b="1" dirty="0">
                <a:effectLst/>
                <a:latin typeface="Avenir Next LT Pro" panose="020B0504020202020204" pitchFamily="34" charset="0"/>
                <a:ea typeface="Aptos" panose="020B0004020202020204" pitchFamily="34" charset="0"/>
                <a:cs typeface="Times New Roman" panose="02020603050405020304" pitchFamily="18" charset="0"/>
              </a:rPr>
              <a:t>Vraag </a:t>
            </a:r>
            <a:r>
              <a:rPr lang="nl-NL" sz="2800" dirty="0">
                <a:effectLst/>
                <a:latin typeface="Avenir Next LT Pro" panose="020B0504020202020204" pitchFamily="34" charset="0"/>
                <a:ea typeface="Aptos" panose="020B0004020202020204" pitchFamily="34" charset="0"/>
                <a:cs typeface="Times New Roman" panose="02020603050405020304" pitchFamily="18" charset="0"/>
              </a:rPr>
              <a:t>		</a:t>
            </a:r>
          </a:p>
          <a:p>
            <a:pPr>
              <a:lnSpc>
                <a:spcPct val="107000"/>
              </a:lnSpc>
              <a:spcAft>
                <a:spcPts val="800"/>
              </a:spcAft>
            </a:pPr>
            <a:endParaRPr lang="nl-NL" sz="2800" dirty="0">
              <a:latin typeface="Avenir Next LT Pro" panose="020B05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nl-NL" sz="2800" dirty="0">
                <a:effectLst/>
                <a:latin typeface="Avenir Next LT Pro" panose="020B0504020202020204" pitchFamily="34" charset="0"/>
                <a:ea typeface="Aptos" panose="020B0004020202020204" pitchFamily="34" charset="0"/>
                <a:cs typeface="Times New Roman" panose="02020603050405020304" pitchFamily="18" charset="0"/>
              </a:rPr>
              <a:t>Wat wil jij: </a:t>
            </a:r>
          </a:p>
          <a:p>
            <a:pPr>
              <a:lnSpc>
                <a:spcPct val="107000"/>
              </a:lnSpc>
              <a:spcAft>
                <a:spcPts val="800"/>
              </a:spcAft>
            </a:pPr>
            <a:r>
              <a:rPr lang="nl-NL" sz="2800" dirty="0">
                <a:effectLst/>
                <a:latin typeface="Avenir Next LT Pro" panose="020B0504020202020204" pitchFamily="34" charset="0"/>
                <a:ea typeface="Aptos" panose="020B0004020202020204" pitchFamily="34" charset="0"/>
                <a:cs typeface="Times New Roman" panose="02020603050405020304" pitchFamily="18" charset="0"/>
              </a:rPr>
              <a:t>je eigen keuzes maken of kijk je naar wat je klasgenoten doen/vinden?</a:t>
            </a:r>
          </a:p>
          <a:p>
            <a:pPr>
              <a:lnSpc>
                <a:spcPct val="107000"/>
              </a:lnSpc>
              <a:spcAft>
                <a:spcPts val="800"/>
              </a:spcAft>
            </a:pPr>
            <a:endParaRPr lang="nl-NL" sz="2400" dirty="0">
              <a:latin typeface="Avenir Next LT Pro" panose="020B05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nl-NL" sz="2400" dirty="0">
                <a:effectLst/>
                <a:latin typeface="Avenir Next LT Pro" panose="020B0504020202020204" pitchFamily="34" charset="0"/>
                <a:ea typeface="Aptos" panose="020B0004020202020204" pitchFamily="34" charset="0"/>
                <a:cs typeface="Times New Roman" panose="02020603050405020304" pitchFamily="18" charset="0"/>
              </a:rPr>
              <a:t>	</a:t>
            </a:r>
            <a:endParaRPr lang="nl-NL" b="1" dirty="0">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endParaRPr lang="nl-NL" sz="1400" b="1"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endParaRPr lang="nl-NL" b="1" dirty="0">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endParaRPr lang="nl-NL" sz="1400" b="1"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endParaRPr lang="nl-NL" b="1" dirty="0">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endParaRPr lang="nl-NL" sz="1400" b="1"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endParaRPr lang="nl-NL" sz="14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3533539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7">
          <a:extLst>
            <a:ext uri="{FF2B5EF4-FFF2-40B4-BE49-F238E27FC236}">
              <a16:creationId xmlns:a16="http://schemas.microsoft.com/office/drawing/2014/main" id="{CA6ED9D1-E5A7-0736-B11D-1799E2EA8545}"/>
            </a:ext>
          </a:extLst>
        </p:cNvPr>
        <p:cNvGrpSpPr/>
        <p:nvPr/>
      </p:nvGrpSpPr>
      <p:grpSpPr>
        <a:xfrm>
          <a:off x="0" y="0"/>
          <a:ext cx="0" cy="0"/>
          <a:chOff x="0" y="0"/>
          <a:chExt cx="0" cy="0"/>
        </a:xfrm>
      </p:grpSpPr>
      <p:sp>
        <p:nvSpPr>
          <p:cNvPr id="168" name="Google Shape;168;p7">
            <a:extLst>
              <a:ext uri="{FF2B5EF4-FFF2-40B4-BE49-F238E27FC236}">
                <a16:creationId xmlns:a16="http://schemas.microsoft.com/office/drawing/2014/main" id="{F3F44EC7-7065-762C-78E4-5C50A09E8577}"/>
              </a:ext>
            </a:extLst>
          </p:cNvPr>
          <p:cNvSpPr txBox="1">
            <a:spLocks noGrp="1"/>
          </p:cNvSpPr>
          <p:nvPr>
            <p:ph type="title"/>
          </p:nvPr>
        </p:nvSpPr>
        <p:spPr>
          <a:xfrm>
            <a:off x="637379" y="36541"/>
            <a:ext cx="11333018" cy="1271273"/>
          </a:xfrm>
          <a:prstGeom prst="rect">
            <a:avLst/>
          </a:prstGeom>
          <a:noFill/>
          <a:ln>
            <a:noFill/>
          </a:ln>
        </p:spPr>
        <p:txBody>
          <a:bodyPr spcFirstLastPara="1" wrap="square" lIns="91425" tIns="45700" rIns="91425" bIns="45700" anchor="b" anchorCtr="0">
            <a:noAutofit/>
          </a:bodyPr>
          <a:lstStyle/>
          <a:p>
            <a:pPr>
              <a:lnSpc>
                <a:spcPct val="107000"/>
              </a:lnSpc>
              <a:spcAft>
                <a:spcPts val="800"/>
              </a:spcAft>
            </a:pPr>
            <a:r>
              <a:rPr lang="nl-NL" sz="2800" b="1" dirty="0">
                <a:latin typeface="Avenir Next LT Pro" panose="020B0504020202020204" pitchFamily="34" charset="0"/>
                <a:ea typeface="Aptos" panose="020B0004020202020204" pitchFamily="34" charset="0"/>
                <a:cs typeface="Times New Roman" panose="02020603050405020304" pitchFamily="18" charset="0"/>
              </a:rPr>
              <a:t>Overleg met een klasgenoot over g</a:t>
            </a:r>
            <a:r>
              <a:rPr lang="nl-NL" sz="2800" b="1" dirty="0">
                <a:effectLst/>
                <a:latin typeface="Avenir Next LT Pro" panose="020B0504020202020204" pitchFamily="34" charset="0"/>
                <a:ea typeface="Aptos" panose="020B0004020202020204" pitchFamily="34" charset="0"/>
                <a:cs typeface="Times New Roman" panose="02020603050405020304" pitchFamily="18" charset="0"/>
              </a:rPr>
              <a:t>roepsdruk </a:t>
            </a:r>
            <a:endParaRPr sz="2800" dirty="0">
              <a:latin typeface="Avenir Next LT Pro" panose="020B0504020202020204" pitchFamily="34" charset="0"/>
            </a:endParaRPr>
          </a:p>
        </p:txBody>
      </p:sp>
      <p:pic>
        <p:nvPicPr>
          <p:cNvPr id="170" name="Google Shape;170;p7">
            <a:extLst>
              <a:ext uri="{FF2B5EF4-FFF2-40B4-BE49-F238E27FC236}">
                <a16:creationId xmlns:a16="http://schemas.microsoft.com/office/drawing/2014/main" id="{E9768D40-EE70-F73D-783C-4AC6AD290820}"/>
              </a:ext>
            </a:extLst>
          </p:cNvPr>
          <p:cNvPicPr preferRelativeResize="0"/>
          <p:nvPr/>
        </p:nvPicPr>
        <p:blipFill rotWithShape="1">
          <a:blip r:embed="rId3">
            <a:alphaModFix/>
          </a:blip>
          <a:srcRect/>
          <a:stretch/>
        </p:blipFill>
        <p:spPr>
          <a:xfrm>
            <a:off x="0" y="5687122"/>
            <a:ext cx="1639229" cy="1137602"/>
          </a:xfrm>
          <a:prstGeom prst="rect">
            <a:avLst/>
          </a:prstGeom>
          <a:noFill/>
          <a:ln>
            <a:noFill/>
          </a:ln>
        </p:spPr>
      </p:pic>
      <p:pic>
        <p:nvPicPr>
          <p:cNvPr id="171" name="Google Shape;171;p7">
            <a:extLst>
              <a:ext uri="{FF2B5EF4-FFF2-40B4-BE49-F238E27FC236}">
                <a16:creationId xmlns:a16="http://schemas.microsoft.com/office/drawing/2014/main" id="{33784DE1-FC9D-87F2-97DA-4A1ACCE65E50}"/>
              </a:ext>
            </a:extLst>
          </p:cNvPr>
          <p:cNvPicPr preferRelativeResize="0"/>
          <p:nvPr/>
        </p:nvPicPr>
        <p:blipFill rotWithShape="1">
          <a:blip r:embed="rId4">
            <a:alphaModFix/>
          </a:blip>
          <a:srcRect/>
          <a:stretch/>
        </p:blipFill>
        <p:spPr>
          <a:xfrm>
            <a:off x="10972800" y="2491478"/>
            <a:ext cx="997597" cy="1271273"/>
          </a:xfrm>
          <a:prstGeom prst="rect">
            <a:avLst/>
          </a:prstGeom>
          <a:noFill/>
          <a:ln>
            <a:noFill/>
          </a:ln>
        </p:spPr>
      </p:pic>
      <p:sp>
        <p:nvSpPr>
          <p:cNvPr id="3" name="Tekstvak 2">
            <a:extLst>
              <a:ext uri="{FF2B5EF4-FFF2-40B4-BE49-F238E27FC236}">
                <a16:creationId xmlns:a16="http://schemas.microsoft.com/office/drawing/2014/main" id="{3429197F-04F3-3B2B-A7C5-932EF1030C31}"/>
              </a:ext>
            </a:extLst>
          </p:cNvPr>
          <p:cNvSpPr txBox="1"/>
          <p:nvPr/>
        </p:nvSpPr>
        <p:spPr>
          <a:xfrm>
            <a:off x="598620" y="1440705"/>
            <a:ext cx="10857506" cy="6127255"/>
          </a:xfrm>
          <a:prstGeom prst="rect">
            <a:avLst/>
          </a:prstGeom>
          <a:noFill/>
        </p:spPr>
        <p:txBody>
          <a:bodyPr wrap="square" lIns="91440" tIns="45720" rIns="91440" bIns="45720" anchor="t">
            <a:spAutoFit/>
          </a:bodyPr>
          <a:lstStyle/>
          <a:p>
            <a:pPr>
              <a:lnSpc>
                <a:spcPct val="107000"/>
              </a:lnSpc>
              <a:spcAft>
                <a:spcPts val="800"/>
              </a:spcAft>
            </a:pPr>
            <a:endParaRPr lang="nl-NL" sz="2400" dirty="0">
              <a:effectLst/>
              <a:latin typeface="Avenir Next LT Pro" panose="020B05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nl-NL" sz="2800" b="1" dirty="0">
                <a:latin typeface="Avenir Next LT Pro" panose="020B0504020202020204" pitchFamily="34" charset="0"/>
                <a:ea typeface="Aptos" panose="020B0004020202020204" pitchFamily="34" charset="0"/>
                <a:cs typeface="Times New Roman" panose="02020603050405020304" pitchFamily="18" charset="0"/>
              </a:rPr>
              <a:t>Opdracht</a:t>
            </a:r>
          </a:p>
          <a:p>
            <a:pPr>
              <a:lnSpc>
                <a:spcPct val="107000"/>
              </a:lnSpc>
              <a:spcAft>
                <a:spcPts val="800"/>
              </a:spcAft>
            </a:pPr>
            <a:endParaRPr lang="nl-NL" sz="2400" dirty="0">
              <a:latin typeface="Avenir Next LT Pro" panose="020B05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nl-NL" sz="2800" dirty="0">
                <a:effectLst/>
                <a:latin typeface="Avenir Next LT Pro" panose="020B0504020202020204" pitchFamily="34" charset="0"/>
                <a:ea typeface="Aptos" panose="020B0004020202020204" pitchFamily="34" charset="0"/>
                <a:cs typeface="Times New Roman" panose="02020603050405020304" pitchFamily="18" charset="0"/>
              </a:rPr>
              <a:t>Aan het begin van de les heb je een top 3 gemaakt. </a:t>
            </a:r>
          </a:p>
          <a:p>
            <a:pPr>
              <a:lnSpc>
                <a:spcPct val="107000"/>
              </a:lnSpc>
              <a:spcAft>
                <a:spcPts val="800"/>
              </a:spcAft>
            </a:pPr>
            <a:r>
              <a:rPr lang="nl-NL" sz="2800" dirty="0">
                <a:effectLst/>
                <a:latin typeface="Avenir Next LT Pro"/>
                <a:ea typeface="Aptos" panose="020B0004020202020204" pitchFamily="34" charset="0"/>
                <a:cs typeface="Times New Roman"/>
              </a:rPr>
              <a:t>Maak nu op het werkblad opnieuw </a:t>
            </a:r>
            <a:r>
              <a:rPr lang="nl-NL" sz="2800" dirty="0">
                <a:latin typeface="Avenir Next LT Pro"/>
                <a:ea typeface="Aptos" panose="020B0004020202020204" pitchFamily="34" charset="0"/>
                <a:cs typeface="Times New Roman"/>
              </a:rPr>
              <a:t>je keuze</a:t>
            </a:r>
          </a:p>
          <a:p>
            <a:pPr>
              <a:lnSpc>
                <a:spcPct val="107000"/>
              </a:lnSpc>
              <a:spcAft>
                <a:spcPts val="800"/>
              </a:spcAft>
            </a:pPr>
            <a:r>
              <a:rPr lang="nl-NL" sz="2800" dirty="0">
                <a:latin typeface="Avenir Next LT Pro"/>
                <a:ea typeface="Aptos" panose="020B0004020202020204" pitchFamily="34" charset="0"/>
                <a:cs typeface="Times New Roman"/>
              </a:rPr>
              <a:t>Schrijf erachter waarom je ervoor kiest</a:t>
            </a:r>
          </a:p>
          <a:p>
            <a:pPr>
              <a:lnSpc>
                <a:spcPct val="107000"/>
              </a:lnSpc>
              <a:spcAft>
                <a:spcPts val="800"/>
              </a:spcAft>
            </a:pPr>
            <a:r>
              <a:rPr lang="nl-NL" sz="2800" dirty="0">
                <a:effectLst/>
                <a:latin typeface="Avenir Next LT Pro"/>
                <a:ea typeface="Aptos" panose="020B0004020202020204" pitchFamily="34" charset="0"/>
                <a:cs typeface="Times New Roman"/>
              </a:rPr>
              <a:t>Schri</a:t>
            </a:r>
            <a:r>
              <a:rPr lang="nl-NL" sz="2800" dirty="0">
                <a:latin typeface="Avenir Next LT Pro"/>
                <a:ea typeface="Aptos" panose="020B0004020202020204" pitchFamily="34" charset="0"/>
                <a:cs typeface="Times New Roman"/>
              </a:rPr>
              <a:t>jf kort op waarom de tweede top 3 anders is dan de eerste</a:t>
            </a:r>
            <a:endParaRPr lang="nl-NL" sz="2800" dirty="0">
              <a:effectLst/>
              <a:latin typeface="Avenir Next LT Pro" panose="020B0504020202020204" pitchFamily="34" charset="0"/>
              <a:ea typeface="Aptos" panose="020B0004020202020204" pitchFamily="34" charset="0"/>
              <a:cs typeface="Times New Roman" panose="02020603050405020304" pitchFamily="18" charset="0"/>
            </a:endParaRPr>
          </a:p>
          <a:p>
            <a:pPr>
              <a:lnSpc>
                <a:spcPct val="107000"/>
              </a:lnSpc>
              <a:spcAft>
                <a:spcPts val="800"/>
              </a:spcAft>
            </a:pPr>
            <a:endParaRPr lang="nl-NL" b="1" dirty="0">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endParaRPr lang="nl-NL" sz="1400" b="1"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endParaRPr lang="nl-NL" b="1" dirty="0">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endParaRPr lang="nl-NL" sz="1400" b="1"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endParaRPr lang="nl-NL" b="1" dirty="0">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endParaRPr lang="nl-NL" sz="1400" b="1"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endParaRPr lang="nl-NL" sz="14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40534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93"/>
        <p:cNvGrpSpPr/>
        <p:nvPr/>
      </p:nvGrpSpPr>
      <p:grpSpPr>
        <a:xfrm>
          <a:off x="0" y="0"/>
          <a:ext cx="0" cy="0"/>
          <a:chOff x="0" y="0"/>
          <a:chExt cx="0" cy="0"/>
        </a:xfrm>
      </p:grpSpPr>
      <p:sp>
        <p:nvSpPr>
          <p:cNvPr id="394" name="Google Shape;394;p46"/>
          <p:cNvSpPr txBox="1">
            <a:spLocks noGrp="1"/>
          </p:cNvSpPr>
          <p:nvPr>
            <p:ph type="title"/>
          </p:nvPr>
        </p:nvSpPr>
        <p:spPr>
          <a:xfrm>
            <a:off x="927017" y="454723"/>
            <a:ext cx="10515600" cy="1325600"/>
          </a:xfrm>
          <a:prstGeom prst="rect">
            <a:avLst/>
          </a:prstGeom>
        </p:spPr>
        <p:txBody>
          <a:bodyPr spcFirstLastPara="1" wrap="square" lIns="91433" tIns="91433" rIns="91433" bIns="91433" anchor="ctr" anchorCtr="0">
            <a:noAutofit/>
          </a:bodyPr>
          <a:lstStyle/>
          <a:p>
            <a:r>
              <a:rPr lang="nl" sz="2800" b="1" dirty="0">
                <a:latin typeface="Avenir Next LT Pro" panose="020B0504020202020204" pitchFamily="34" charset="0"/>
              </a:rPr>
              <a:t>Nabespreken opdracht 2</a:t>
            </a:r>
            <a:endParaRPr sz="2800" b="1" dirty="0">
              <a:latin typeface="Avenir Next LT Pro" panose="020B0504020202020204" pitchFamily="34" charset="0"/>
            </a:endParaRPr>
          </a:p>
        </p:txBody>
      </p:sp>
      <p:sp>
        <p:nvSpPr>
          <p:cNvPr id="395" name="Google Shape;395;p46"/>
          <p:cNvSpPr txBox="1">
            <a:spLocks noGrp="1"/>
          </p:cNvSpPr>
          <p:nvPr>
            <p:ph type="body" idx="1"/>
          </p:nvPr>
        </p:nvSpPr>
        <p:spPr>
          <a:xfrm>
            <a:off x="838200" y="1825625"/>
            <a:ext cx="10515600" cy="2646014"/>
          </a:xfrm>
          <a:prstGeom prst="rect">
            <a:avLst/>
          </a:prstGeom>
        </p:spPr>
        <p:txBody>
          <a:bodyPr spcFirstLastPara="1" wrap="square" lIns="91433" tIns="91433" rIns="91433" bIns="91433" anchor="t" anchorCtr="0">
            <a:noAutofit/>
          </a:bodyPr>
          <a:lstStyle/>
          <a:p>
            <a:pPr marL="88900" indent="0">
              <a:spcBef>
                <a:spcPts val="1067"/>
              </a:spcBef>
            </a:pPr>
            <a:r>
              <a:rPr lang="nl-NL" sz="2800" dirty="0">
                <a:latin typeface="Avenir Next LT Pro" panose="020B0504020202020204" pitchFamily="34" charset="0"/>
              </a:rPr>
              <a:t>Is er iets veranderd in je top 3? </a:t>
            </a:r>
          </a:p>
        </p:txBody>
      </p:sp>
      <p:pic>
        <p:nvPicPr>
          <p:cNvPr id="2" name="Google Shape;108;p2">
            <a:extLst>
              <a:ext uri="{FF2B5EF4-FFF2-40B4-BE49-F238E27FC236}">
                <a16:creationId xmlns:a16="http://schemas.microsoft.com/office/drawing/2014/main" id="{C31A6EF8-A03F-1130-FFAF-458E6F61C1F7}"/>
              </a:ext>
            </a:extLst>
          </p:cNvPr>
          <p:cNvPicPr preferRelativeResize="0"/>
          <p:nvPr/>
        </p:nvPicPr>
        <p:blipFill rotWithShape="1">
          <a:blip r:embed="rId3">
            <a:alphaModFix/>
          </a:blip>
          <a:srcRect/>
          <a:stretch/>
        </p:blipFill>
        <p:spPr>
          <a:xfrm>
            <a:off x="0" y="5887844"/>
            <a:ext cx="1661532" cy="1129089"/>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99"/>
        <p:cNvGrpSpPr/>
        <p:nvPr/>
      </p:nvGrpSpPr>
      <p:grpSpPr>
        <a:xfrm>
          <a:off x="0" y="0"/>
          <a:ext cx="0" cy="0"/>
          <a:chOff x="0" y="0"/>
          <a:chExt cx="0" cy="0"/>
        </a:xfrm>
      </p:grpSpPr>
      <p:sp>
        <p:nvSpPr>
          <p:cNvPr id="400" name="Google Shape;400;p47"/>
          <p:cNvSpPr txBox="1">
            <a:spLocks noGrp="1"/>
          </p:cNvSpPr>
          <p:nvPr>
            <p:ph type="title"/>
          </p:nvPr>
        </p:nvSpPr>
        <p:spPr>
          <a:xfrm>
            <a:off x="838200" y="365125"/>
            <a:ext cx="10515600" cy="1325600"/>
          </a:xfrm>
          <a:prstGeom prst="rect">
            <a:avLst/>
          </a:prstGeom>
        </p:spPr>
        <p:txBody>
          <a:bodyPr spcFirstLastPara="1" wrap="square" lIns="91433" tIns="91433" rIns="91433" bIns="91433" anchor="ctr" anchorCtr="0">
            <a:noAutofit/>
          </a:bodyPr>
          <a:lstStyle/>
          <a:p>
            <a:r>
              <a:rPr lang="nl" dirty="0"/>
              <a:t>Nabespreken les</a:t>
            </a:r>
            <a:endParaRPr dirty="0"/>
          </a:p>
        </p:txBody>
      </p:sp>
      <p:sp>
        <p:nvSpPr>
          <p:cNvPr id="401" name="Google Shape;401;p47"/>
          <p:cNvSpPr txBox="1">
            <a:spLocks noGrp="1"/>
          </p:cNvSpPr>
          <p:nvPr>
            <p:ph type="body" idx="1"/>
          </p:nvPr>
        </p:nvSpPr>
        <p:spPr>
          <a:xfrm>
            <a:off x="838200" y="1825625"/>
            <a:ext cx="10515600" cy="4351200"/>
          </a:xfrm>
          <a:prstGeom prst="rect">
            <a:avLst/>
          </a:prstGeom>
        </p:spPr>
        <p:txBody>
          <a:bodyPr spcFirstLastPara="1" wrap="square" lIns="91433" tIns="91433" rIns="91433" bIns="91433" anchor="t" anchorCtr="0">
            <a:noAutofit/>
          </a:bodyPr>
          <a:lstStyle/>
          <a:p>
            <a:pPr marL="0" indent="0">
              <a:spcBef>
                <a:spcPts val="0"/>
              </a:spcBef>
            </a:pPr>
            <a:r>
              <a:rPr lang="nl" sz="2800" i="1" dirty="0"/>
              <a:t>Lesdoel: </a:t>
            </a:r>
            <a:endParaRPr sz="2800" i="1" dirty="0"/>
          </a:p>
          <a:p>
            <a:pPr marL="342900" lvl="0" indent="-342900" algn="l" rtl="0">
              <a:lnSpc>
                <a:spcPct val="110000"/>
              </a:lnSpc>
              <a:spcBef>
                <a:spcPts val="1000"/>
              </a:spcBef>
              <a:spcAft>
                <a:spcPts val="0"/>
              </a:spcAft>
              <a:buSzPts val="2200"/>
              <a:buFont typeface="Arial"/>
              <a:buChar char="•"/>
            </a:pPr>
            <a:r>
              <a:rPr lang="nl-NL" sz="2800" dirty="0">
                <a:latin typeface="Avenir Next LT Pro" panose="020B0504020202020204" pitchFamily="34" charset="0"/>
              </a:rPr>
              <a:t>Je kunt uitleggen wat groepsdruk is</a:t>
            </a:r>
          </a:p>
          <a:p>
            <a:pPr marL="342900" lvl="0" indent="-342900" algn="l" rtl="0">
              <a:lnSpc>
                <a:spcPct val="110000"/>
              </a:lnSpc>
              <a:spcBef>
                <a:spcPts val="1000"/>
              </a:spcBef>
              <a:spcAft>
                <a:spcPts val="0"/>
              </a:spcAft>
              <a:buSzPts val="2200"/>
              <a:buFont typeface="Arial"/>
              <a:buChar char="•"/>
            </a:pPr>
            <a:r>
              <a:rPr lang="nl-NL" sz="2800" dirty="0">
                <a:latin typeface="Avenir Next LT Pro" panose="020B0504020202020204" pitchFamily="34" charset="0"/>
              </a:rPr>
              <a:t>Je kunt vertellen hoe jij je keuze voor het keuzevak wil maken</a:t>
            </a:r>
          </a:p>
        </p:txBody>
      </p:sp>
      <p:pic>
        <p:nvPicPr>
          <p:cNvPr id="2" name="Google Shape;108;p2">
            <a:extLst>
              <a:ext uri="{FF2B5EF4-FFF2-40B4-BE49-F238E27FC236}">
                <a16:creationId xmlns:a16="http://schemas.microsoft.com/office/drawing/2014/main" id="{3EC4FC9E-E965-BA44-D5DA-29E6EB92CD2C}"/>
              </a:ext>
            </a:extLst>
          </p:cNvPr>
          <p:cNvPicPr preferRelativeResize="0"/>
          <p:nvPr/>
        </p:nvPicPr>
        <p:blipFill rotWithShape="1">
          <a:blip r:embed="rId3">
            <a:alphaModFix/>
          </a:blip>
          <a:srcRect/>
          <a:stretch/>
        </p:blipFill>
        <p:spPr>
          <a:xfrm>
            <a:off x="0" y="5798634"/>
            <a:ext cx="1594624" cy="1218299"/>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5">
          <a:extLst>
            <a:ext uri="{FF2B5EF4-FFF2-40B4-BE49-F238E27FC236}">
              <a16:creationId xmlns:a16="http://schemas.microsoft.com/office/drawing/2014/main" id="{E6038F36-F935-9D18-4AB2-9D7BCE2B55E2}"/>
            </a:ext>
          </a:extLst>
        </p:cNvPr>
        <p:cNvGrpSpPr/>
        <p:nvPr/>
      </p:nvGrpSpPr>
      <p:grpSpPr>
        <a:xfrm>
          <a:off x="0" y="0"/>
          <a:ext cx="0" cy="0"/>
          <a:chOff x="0" y="0"/>
          <a:chExt cx="0" cy="0"/>
        </a:xfrm>
      </p:grpSpPr>
      <p:sp>
        <p:nvSpPr>
          <p:cNvPr id="116" name="Google Shape;116;g3102b53a242_0_0">
            <a:extLst>
              <a:ext uri="{FF2B5EF4-FFF2-40B4-BE49-F238E27FC236}">
                <a16:creationId xmlns:a16="http://schemas.microsoft.com/office/drawing/2014/main" id="{8D68C9C1-1C61-AC43-310D-6BCDA60D5B57}"/>
              </a:ext>
            </a:extLst>
          </p:cNvPr>
          <p:cNvSpPr txBox="1">
            <a:spLocks noGrp="1"/>
          </p:cNvSpPr>
          <p:nvPr>
            <p:ph type="title"/>
          </p:nvPr>
        </p:nvSpPr>
        <p:spPr>
          <a:xfrm>
            <a:off x="728133" y="185250"/>
            <a:ext cx="10972800" cy="13257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nl-NL" sz="4000" b="1">
                <a:latin typeface="Avenir Next LT Pro" panose="020B0504020202020204" pitchFamily="34" charset="0"/>
              </a:rPr>
              <a:t>Startopdracht </a:t>
            </a:r>
            <a:endParaRPr sz="4000" b="1">
              <a:latin typeface="Avenir Next LT Pro" panose="020B0504020202020204" pitchFamily="34" charset="0"/>
            </a:endParaRPr>
          </a:p>
        </p:txBody>
      </p:sp>
      <p:sp>
        <p:nvSpPr>
          <p:cNvPr id="117" name="Google Shape;117;g3102b53a242_0_0">
            <a:extLst>
              <a:ext uri="{FF2B5EF4-FFF2-40B4-BE49-F238E27FC236}">
                <a16:creationId xmlns:a16="http://schemas.microsoft.com/office/drawing/2014/main" id="{0C721833-E215-47CC-70E0-2D7FBF9C5BE1}"/>
              </a:ext>
            </a:extLst>
          </p:cNvPr>
          <p:cNvSpPr txBox="1">
            <a:spLocks noGrp="1"/>
          </p:cNvSpPr>
          <p:nvPr>
            <p:ph type="body" idx="1"/>
          </p:nvPr>
        </p:nvSpPr>
        <p:spPr>
          <a:xfrm>
            <a:off x="609600" y="1652442"/>
            <a:ext cx="10972800" cy="4036500"/>
          </a:xfrm>
          <a:prstGeom prst="rect">
            <a:avLst/>
          </a:prstGeom>
        </p:spPr>
        <p:txBody>
          <a:bodyPr spcFirstLastPara="1" wrap="square" lIns="91425" tIns="45700" rIns="91425" bIns="45700" anchor="t" anchorCtr="0">
            <a:normAutofit fontScale="77500" lnSpcReduction="20000"/>
          </a:bodyPr>
          <a:lstStyle/>
          <a:p>
            <a:pPr marL="88900" lvl="0" indent="0" algn="l" rtl="0">
              <a:spcBef>
                <a:spcPts val="1000"/>
              </a:spcBef>
              <a:spcAft>
                <a:spcPts val="0"/>
              </a:spcAft>
              <a:buSzPts val="2200"/>
            </a:pPr>
            <a:r>
              <a:rPr lang="nl-NL" sz="2800" dirty="0">
                <a:solidFill>
                  <a:schemeClr val="tx1"/>
                </a:solidFill>
                <a:latin typeface="Avenir Next LT Pro"/>
              </a:rPr>
              <a:t>Schrijf je antwoorden op de vragen op het werkblad </a:t>
            </a:r>
          </a:p>
          <a:p>
            <a:pPr marL="88900" lvl="0" indent="0" algn="l" rtl="0">
              <a:spcBef>
                <a:spcPts val="1000"/>
              </a:spcBef>
              <a:spcAft>
                <a:spcPts val="0"/>
              </a:spcAft>
              <a:buSzPts val="2200"/>
            </a:pPr>
            <a:r>
              <a:rPr lang="nl-NL" sz="2800" dirty="0">
                <a:solidFill>
                  <a:schemeClr val="tx1"/>
                </a:solidFill>
                <a:latin typeface="Avenir Next LT Pro"/>
              </a:rPr>
              <a:t>Maak een top 3 van de keuzevakken </a:t>
            </a:r>
          </a:p>
          <a:p>
            <a:pPr marL="603250" indent="-514350">
              <a:buSzPts val="2200"/>
              <a:buFont typeface="+mj-lt"/>
              <a:buAutoNum type="arabicPeriod"/>
            </a:pPr>
            <a:r>
              <a:rPr lang="nl-NL" sz="2800" dirty="0">
                <a:solidFill>
                  <a:schemeClr val="tx1"/>
                </a:solidFill>
                <a:latin typeface="Avenir Next LT Pro"/>
              </a:rPr>
              <a:t>    Bijzondere keuken HBR</a:t>
            </a:r>
          </a:p>
          <a:p>
            <a:pPr marL="88900" lvl="0" indent="0">
              <a:buSzPts val="2200"/>
            </a:pPr>
            <a:r>
              <a:rPr lang="nl-NL" sz="2800" dirty="0">
                <a:solidFill>
                  <a:schemeClr val="tx1"/>
                </a:solidFill>
                <a:latin typeface="Avenir Next LT Pro"/>
              </a:rPr>
              <a:t>2	Uiterlijke verzorging Z&amp;W</a:t>
            </a:r>
          </a:p>
          <a:p>
            <a:pPr marL="88900" lvl="0" indent="0">
              <a:buSzPts val="2200"/>
            </a:pPr>
            <a:r>
              <a:rPr lang="nl-NL" sz="2800" dirty="0">
                <a:solidFill>
                  <a:schemeClr val="tx1"/>
                </a:solidFill>
                <a:latin typeface="Avenir Next LT Pro"/>
              </a:rPr>
              <a:t>3	</a:t>
            </a:r>
            <a:r>
              <a:rPr lang="nl-NL" sz="2800" dirty="0" err="1">
                <a:solidFill>
                  <a:schemeClr val="tx1"/>
                </a:solidFill>
                <a:latin typeface="Avenir Next LT Pro"/>
              </a:rPr>
              <a:t>Domotica</a:t>
            </a:r>
            <a:r>
              <a:rPr lang="nl-NL" sz="2800" dirty="0">
                <a:solidFill>
                  <a:schemeClr val="tx1"/>
                </a:solidFill>
                <a:latin typeface="Avenir Next LT Pro"/>
              </a:rPr>
              <a:t> PIE</a:t>
            </a:r>
          </a:p>
          <a:p>
            <a:pPr marL="88900" lvl="0" indent="0">
              <a:buSzPts val="2200"/>
            </a:pPr>
            <a:r>
              <a:rPr lang="nl-NL" sz="2800" dirty="0">
                <a:solidFill>
                  <a:schemeClr val="tx1"/>
                </a:solidFill>
                <a:latin typeface="Avenir Next LT Pro"/>
              </a:rPr>
              <a:t>4	Fotografie MVI </a:t>
            </a:r>
          </a:p>
          <a:p>
            <a:pPr marL="88900" lvl="0" indent="0">
              <a:buSzPts val="2200"/>
            </a:pPr>
            <a:r>
              <a:rPr lang="nl-NL" sz="2800" dirty="0">
                <a:solidFill>
                  <a:schemeClr val="tx1"/>
                </a:solidFill>
                <a:latin typeface="Avenir Next LT Pro"/>
              </a:rPr>
              <a:t>5	Scootertechniek M&amp;T</a:t>
            </a:r>
          </a:p>
          <a:p>
            <a:pPr marL="88900" lvl="0" indent="0">
              <a:buSzPts val="2200"/>
            </a:pPr>
            <a:r>
              <a:rPr lang="nl-NL" sz="2800" dirty="0">
                <a:solidFill>
                  <a:schemeClr val="tx1"/>
                </a:solidFill>
                <a:latin typeface="Avenir Next LT Pro"/>
              </a:rPr>
              <a:t>6	Marketing E&amp;O</a:t>
            </a:r>
          </a:p>
          <a:p>
            <a:pPr marL="88900" lvl="0" indent="0">
              <a:buSzPts val="2200"/>
            </a:pPr>
            <a:r>
              <a:rPr lang="nl-NL" sz="2800" dirty="0">
                <a:solidFill>
                  <a:schemeClr val="tx1"/>
                </a:solidFill>
                <a:latin typeface="Avenir Next LT Pro"/>
              </a:rPr>
              <a:t>7	Presentatie en Styling E&amp;O</a:t>
            </a:r>
          </a:p>
          <a:p>
            <a:pPr lvl="0" indent="-368300">
              <a:buSzPts val="2200"/>
              <a:buChar char="●"/>
            </a:pPr>
            <a:endParaRPr lang="nl-NL" sz="2800" dirty="0">
              <a:solidFill>
                <a:schemeClr val="tx1"/>
              </a:solidFill>
              <a:latin typeface="Avenir Next LT Pro" panose="020B0504020202020204" pitchFamily="34" charset="0"/>
            </a:endParaRPr>
          </a:p>
          <a:p>
            <a:pPr marL="457200" lvl="0" indent="-368300" algn="l" rtl="0">
              <a:spcBef>
                <a:spcPts val="1000"/>
              </a:spcBef>
              <a:spcAft>
                <a:spcPts val="0"/>
              </a:spcAft>
              <a:buSzPts val="2200"/>
              <a:buChar char="●"/>
            </a:pPr>
            <a:endParaRPr sz="2800" dirty="0">
              <a:solidFill>
                <a:schemeClr val="tx1"/>
              </a:solidFill>
            </a:endParaRPr>
          </a:p>
        </p:txBody>
      </p:sp>
      <p:pic>
        <p:nvPicPr>
          <p:cNvPr id="2" name="Google Shape;108;p2">
            <a:extLst>
              <a:ext uri="{FF2B5EF4-FFF2-40B4-BE49-F238E27FC236}">
                <a16:creationId xmlns:a16="http://schemas.microsoft.com/office/drawing/2014/main" id="{2B781F85-2F57-C323-EB45-F6481324E15C}"/>
              </a:ext>
            </a:extLst>
          </p:cNvPr>
          <p:cNvPicPr preferRelativeResize="0"/>
          <p:nvPr/>
        </p:nvPicPr>
        <p:blipFill rotWithShape="1">
          <a:blip r:embed="rId3">
            <a:alphaModFix/>
          </a:blip>
          <a:srcRect/>
          <a:stretch/>
        </p:blipFill>
        <p:spPr>
          <a:xfrm>
            <a:off x="0" y="5688942"/>
            <a:ext cx="1473427" cy="1049016"/>
          </a:xfrm>
          <a:prstGeom prst="rect">
            <a:avLst/>
          </a:prstGeom>
          <a:noFill/>
          <a:ln>
            <a:noFill/>
          </a:ln>
        </p:spPr>
      </p:pic>
    </p:spTree>
    <p:extLst>
      <p:ext uri="{BB962C8B-B14F-4D97-AF65-F5344CB8AC3E}">
        <p14:creationId xmlns:p14="http://schemas.microsoft.com/office/powerpoint/2010/main" val="2938051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5">
          <a:extLst>
            <a:ext uri="{FF2B5EF4-FFF2-40B4-BE49-F238E27FC236}">
              <a16:creationId xmlns:a16="http://schemas.microsoft.com/office/drawing/2014/main" id="{07A80F56-D3AF-3538-DC2B-794435733C77}"/>
            </a:ext>
          </a:extLst>
        </p:cNvPr>
        <p:cNvGrpSpPr/>
        <p:nvPr/>
      </p:nvGrpSpPr>
      <p:grpSpPr>
        <a:xfrm>
          <a:off x="0" y="0"/>
          <a:ext cx="0" cy="0"/>
          <a:chOff x="0" y="0"/>
          <a:chExt cx="0" cy="0"/>
        </a:xfrm>
      </p:grpSpPr>
      <p:sp>
        <p:nvSpPr>
          <p:cNvPr id="116" name="Google Shape;116;g3102b53a242_0_0">
            <a:extLst>
              <a:ext uri="{FF2B5EF4-FFF2-40B4-BE49-F238E27FC236}">
                <a16:creationId xmlns:a16="http://schemas.microsoft.com/office/drawing/2014/main" id="{6EB09D34-B602-4BD8-7612-28CB7564C6ED}"/>
              </a:ext>
            </a:extLst>
          </p:cNvPr>
          <p:cNvSpPr txBox="1">
            <a:spLocks noGrp="1"/>
          </p:cNvSpPr>
          <p:nvPr>
            <p:ph type="title"/>
          </p:nvPr>
        </p:nvSpPr>
        <p:spPr>
          <a:xfrm>
            <a:off x="728133" y="185250"/>
            <a:ext cx="10972800" cy="13257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nl-NL" sz="4000" b="1">
                <a:latin typeface="Avenir Next LT Pro" panose="020B0504020202020204" pitchFamily="34" charset="0"/>
              </a:rPr>
              <a:t>Nabespreking</a:t>
            </a:r>
            <a:endParaRPr sz="4000" b="1">
              <a:latin typeface="Avenir Next LT Pro" panose="020B0504020202020204" pitchFamily="34" charset="0"/>
            </a:endParaRPr>
          </a:p>
        </p:txBody>
      </p:sp>
      <p:sp>
        <p:nvSpPr>
          <p:cNvPr id="117" name="Google Shape;117;g3102b53a242_0_0">
            <a:extLst>
              <a:ext uri="{FF2B5EF4-FFF2-40B4-BE49-F238E27FC236}">
                <a16:creationId xmlns:a16="http://schemas.microsoft.com/office/drawing/2014/main" id="{906DBCB3-8992-A8A0-B0A3-8924E94539FD}"/>
              </a:ext>
            </a:extLst>
          </p:cNvPr>
          <p:cNvSpPr txBox="1">
            <a:spLocks noGrp="1"/>
          </p:cNvSpPr>
          <p:nvPr>
            <p:ph type="body" idx="1"/>
          </p:nvPr>
        </p:nvSpPr>
        <p:spPr>
          <a:xfrm>
            <a:off x="609600" y="1878074"/>
            <a:ext cx="10972800" cy="3323319"/>
          </a:xfrm>
          <a:prstGeom prst="rect">
            <a:avLst/>
          </a:prstGeom>
        </p:spPr>
        <p:txBody>
          <a:bodyPr spcFirstLastPara="1" wrap="square" lIns="91425" tIns="45700" rIns="91425" bIns="45700" anchor="t" anchorCtr="0">
            <a:normAutofit/>
          </a:bodyPr>
          <a:lstStyle/>
          <a:p>
            <a:pPr marL="457200" lvl="0" indent="-368300" algn="l" rtl="0">
              <a:spcBef>
                <a:spcPts val="1000"/>
              </a:spcBef>
              <a:spcAft>
                <a:spcPts val="0"/>
              </a:spcAft>
              <a:buSzPts val="2200"/>
              <a:buChar char="●"/>
            </a:pPr>
            <a:r>
              <a:rPr lang="nl-NL" sz="2800" dirty="0">
                <a:latin typeface="Avenir Next LT Pro"/>
              </a:rPr>
              <a:t>Wat stond er op jullie briefje?</a:t>
            </a:r>
          </a:p>
          <a:p>
            <a:pPr marL="457200" lvl="0" indent="-368300" algn="l" rtl="0">
              <a:spcBef>
                <a:spcPts val="1000"/>
              </a:spcBef>
              <a:spcAft>
                <a:spcPts val="0"/>
              </a:spcAft>
              <a:buSzPts val="2200"/>
              <a:buChar char="●"/>
            </a:pPr>
            <a:r>
              <a:rPr lang="nl-NL" sz="2800" dirty="0">
                <a:latin typeface="Avenir Next LT Pro"/>
              </a:rPr>
              <a:t>Waarom reageerden de 3 leerlingen met het ‘welkom’ briefje zo? (</a:t>
            </a:r>
            <a:r>
              <a:rPr lang="nl-NL" dirty="0">
                <a:latin typeface="Avenir Next LT Pro"/>
              </a:rPr>
              <a:t>opstaan of blijven zitten)</a:t>
            </a:r>
          </a:p>
          <a:p>
            <a:pPr indent="-368300">
              <a:buSzPts val="2200"/>
              <a:buFont typeface="Avenir"/>
              <a:buChar char="●"/>
            </a:pPr>
            <a:r>
              <a:rPr lang="nl-NL" sz="2800" dirty="0">
                <a:latin typeface="Avenir Next LT Pro"/>
              </a:rPr>
              <a:t>Filmpje </a:t>
            </a:r>
            <a:r>
              <a:rPr lang="nl-NL" sz="2800" err="1">
                <a:latin typeface="Avenir Next LT Pro"/>
              </a:rPr>
              <a:t>Ayoub</a:t>
            </a:r>
            <a:r>
              <a:rPr lang="nl-NL" sz="2800" dirty="0">
                <a:latin typeface="Avenir Next LT Pro"/>
              </a:rPr>
              <a:t>  </a:t>
            </a:r>
            <a:r>
              <a:rPr lang="nl-NL" sz="2800" dirty="0">
                <a:latin typeface="Avenir Next LT Pro"/>
                <a:hlinkClick r:id="rId3"/>
              </a:rPr>
              <a:t>Filmpje boer Ayoub</a:t>
            </a:r>
            <a:endParaRPr lang="nl-NL" sz="2800" dirty="0">
              <a:latin typeface="Avenir Next LT Pro"/>
            </a:endParaRPr>
          </a:p>
          <a:p>
            <a:pPr marL="457200" lvl="0" indent="-368300" algn="l" rtl="0">
              <a:spcBef>
                <a:spcPts val="1000"/>
              </a:spcBef>
              <a:spcAft>
                <a:spcPts val="0"/>
              </a:spcAft>
              <a:buSzPts val="2200"/>
              <a:buChar char="●"/>
            </a:pPr>
            <a:endParaRPr lang="nl-NL" dirty="0"/>
          </a:p>
        </p:txBody>
      </p:sp>
      <p:pic>
        <p:nvPicPr>
          <p:cNvPr id="2" name="Google Shape;108;p2">
            <a:extLst>
              <a:ext uri="{FF2B5EF4-FFF2-40B4-BE49-F238E27FC236}">
                <a16:creationId xmlns:a16="http://schemas.microsoft.com/office/drawing/2014/main" id="{0CC2F062-B40B-27B2-19C4-1EB930B78AD6}"/>
              </a:ext>
            </a:extLst>
          </p:cNvPr>
          <p:cNvPicPr preferRelativeResize="0"/>
          <p:nvPr/>
        </p:nvPicPr>
        <p:blipFill rotWithShape="1">
          <a:blip r:embed="rId4">
            <a:alphaModFix/>
          </a:blip>
          <a:srcRect/>
          <a:stretch/>
        </p:blipFill>
        <p:spPr>
          <a:xfrm>
            <a:off x="0" y="5438899"/>
            <a:ext cx="1864426" cy="1299059"/>
          </a:xfrm>
          <a:prstGeom prst="rect">
            <a:avLst/>
          </a:prstGeom>
          <a:noFill/>
          <a:ln>
            <a:noFill/>
          </a:ln>
        </p:spPr>
      </p:pic>
    </p:spTree>
    <p:extLst>
      <p:ext uri="{BB962C8B-B14F-4D97-AF65-F5344CB8AC3E}">
        <p14:creationId xmlns:p14="http://schemas.microsoft.com/office/powerpoint/2010/main" val="4151059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2"/>
          <p:cNvSpPr txBox="1">
            <a:spLocks noGrp="1"/>
          </p:cNvSpPr>
          <p:nvPr>
            <p:ph type="title"/>
          </p:nvPr>
        </p:nvSpPr>
        <p:spPr>
          <a:xfrm>
            <a:off x="736713" y="-225988"/>
            <a:ext cx="10972800" cy="1049159"/>
          </a:xfrm>
          <a:prstGeom prst="rect">
            <a:avLst/>
          </a:prstGeom>
          <a:noFill/>
          <a:ln>
            <a:noFill/>
          </a:ln>
        </p:spPr>
        <p:txBody>
          <a:bodyPr spcFirstLastPara="1" wrap="square" lIns="91425" tIns="45700" rIns="91425" bIns="45700" anchor="b" anchorCtr="0">
            <a:normAutofit/>
          </a:bodyPr>
          <a:lstStyle/>
          <a:p>
            <a:pPr marL="0" lvl="0" indent="0" algn="l" rtl="0">
              <a:lnSpc>
                <a:spcPct val="100000"/>
              </a:lnSpc>
              <a:spcBef>
                <a:spcPts val="0"/>
              </a:spcBef>
              <a:spcAft>
                <a:spcPts val="0"/>
              </a:spcAft>
              <a:buClr>
                <a:schemeClr val="dk1"/>
              </a:buClr>
              <a:buSzPts val="4400"/>
              <a:buFont typeface="Avenir"/>
              <a:buNone/>
            </a:pPr>
            <a:r>
              <a:rPr lang="nl-NL" b="1">
                <a:latin typeface="Avenir Next LT Pro" panose="020B0504020202020204" pitchFamily="34" charset="0"/>
                <a:ea typeface="Avenir"/>
                <a:cs typeface="Avenir"/>
                <a:sym typeface="Avenir"/>
              </a:rPr>
              <a:t>Wat ga je deze les doen?</a:t>
            </a:r>
            <a:endParaRPr b="1">
              <a:latin typeface="Avenir Next LT Pro" panose="020B0504020202020204" pitchFamily="34" charset="0"/>
            </a:endParaRPr>
          </a:p>
        </p:txBody>
      </p:sp>
      <p:sp>
        <p:nvSpPr>
          <p:cNvPr id="107" name="Google Shape;107;p2"/>
          <p:cNvSpPr txBox="1">
            <a:spLocks noGrp="1"/>
          </p:cNvSpPr>
          <p:nvPr>
            <p:ph type="body" idx="1"/>
          </p:nvPr>
        </p:nvSpPr>
        <p:spPr>
          <a:xfrm>
            <a:off x="1558094" y="964942"/>
            <a:ext cx="10972800" cy="5400231"/>
          </a:xfrm>
          <a:prstGeom prst="rect">
            <a:avLst/>
          </a:prstGeom>
          <a:noFill/>
          <a:ln>
            <a:noFill/>
          </a:ln>
        </p:spPr>
        <p:txBody>
          <a:bodyPr spcFirstLastPara="1" wrap="square" lIns="91425" tIns="45700" rIns="91425" bIns="45700" anchor="t" anchorCtr="0">
            <a:noAutofit/>
          </a:bodyPr>
          <a:lstStyle/>
          <a:p>
            <a:pPr marL="0" lvl="0" indent="0" algn="l" rtl="0">
              <a:lnSpc>
                <a:spcPct val="110000"/>
              </a:lnSpc>
              <a:spcBef>
                <a:spcPts val="0"/>
              </a:spcBef>
              <a:spcAft>
                <a:spcPts val="0"/>
              </a:spcAft>
              <a:buSzPts val="2200"/>
              <a:buNone/>
            </a:pPr>
            <a:r>
              <a:rPr lang="nl-NL" sz="2200" b="1" dirty="0">
                <a:latin typeface="Avenir Next LT Pro" panose="020B0504020202020204" pitchFamily="34" charset="0"/>
              </a:rPr>
              <a:t>Lesdoelen:</a:t>
            </a:r>
            <a:endParaRPr dirty="0">
              <a:latin typeface="Avenir Next LT Pro" panose="020B0504020202020204" pitchFamily="34" charset="0"/>
            </a:endParaRPr>
          </a:p>
          <a:p>
            <a:pPr marL="0" lvl="0" indent="0" algn="l" rtl="0">
              <a:lnSpc>
                <a:spcPct val="110000"/>
              </a:lnSpc>
              <a:spcBef>
                <a:spcPts val="1000"/>
              </a:spcBef>
              <a:spcAft>
                <a:spcPts val="0"/>
              </a:spcAft>
              <a:buSzPts val="2200"/>
              <a:buNone/>
            </a:pPr>
            <a:r>
              <a:rPr lang="nl-NL" sz="2200" dirty="0">
                <a:latin typeface="Avenir Next LT Pro" panose="020B0504020202020204" pitchFamily="34" charset="0"/>
              </a:rPr>
              <a:t>Aan het eind van de les</a:t>
            </a:r>
            <a:endParaRPr dirty="0">
              <a:latin typeface="Avenir Next LT Pro" panose="020B0504020202020204" pitchFamily="34" charset="0"/>
            </a:endParaRPr>
          </a:p>
          <a:p>
            <a:pPr marL="342900" lvl="0" indent="-342900" algn="l" rtl="0">
              <a:lnSpc>
                <a:spcPct val="110000"/>
              </a:lnSpc>
              <a:spcBef>
                <a:spcPts val="1000"/>
              </a:spcBef>
              <a:spcAft>
                <a:spcPts val="0"/>
              </a:spcAft>
              <a:buSzPts val="2200"/>
              <a:buFont typeface="Arial"/>
              <a:buChar char="•"/>
            </a:pPr>
            <a:r>
              <a:rPr lang="nl-NL" sz="2200" dirty="0">
                <a:latin typeface="Avenir Next LT Pro" panose="020B0504020202020204" pitchFamily="34" charset="0"/>
              </a:rPr>
              <a:t>Kun je uitleggen wat groepsdruk is</a:t>
            </a:r>
          </a:p>
          <a:p>
            <a:pPr marL="342900" lvl="0" indent="-342900" algn="l" rtl="0">
              <a:lnSpc>
                <a:spcPct val="110000"/>
              </a:lnSpc>
              <a:spcBef>
                <a:spcPts val="1000"/>
              </a:spcBef>
              <a:spcAft>
                <a:spcPts val="0"/>
              </a:spcAft>
              <a:buSzPts val="2200"/>
              <a:buFont typeface="Arial"/>
              <a:buChar char="•"/>
            </a:pPr>
            <a:r>
              <a:rPr lang="nl-NL" sz="2200" dirty="0">
                <a:latin typeface="Avenir Next LT Pro" panose="020B0504020202020204" pitchFamily="34" charset="0"/>
              </a:rPr>
              <a:t>Heb je nagedacht hoe je wil omgaan met groepsdruk.</a:t>
            </a:r>
          </a:p>
          <a:p>
            <a:pPr marL="342900" lvl="0" indent="-342900" algn="l" rtl="0">
              <a:lnSpc>
                <a:spcPct val="110000"/>
              </a:lnSpc>
              <a:spcBef>
                <a:spcPts val="1000"/>
              </a:spcBef>
              <a:spcAft>
                <a:spcPts val="0"/>
              </a:spcAft>
              <a:buSzPts val="2200"/>
              <a:buFont typeface="Arial"/>
              <a:buChar char="•"/>
            </a:pPr>
            <a:r>
              <a:rPr lang="nl-NL" sz="2200" dirty="0">
                <a:latin typeface="Avenir Next LT Pro" panose="020B0504020202020204" pitchFamily="34" charset="0"/>
              </a:rPr>
              <a:t>Kun je vertellen hoe je zelf je keuze wil maken</a:t>
            </a:r>
            <a:endParaRPr sz="2200" dirty="0">
              <a:latin typeface="Avenir Next LT Pro" panose="020B0504020202020204" pitchFamily="34" charset="0"/>
            </a:endParaRPr>
          </a:p>
          <a:p>
            <a:pPr marL="0" lvl="0" indent="0" algn="l" rtl="0">
              <a:lnSpc>
                <a:spcPct val="110000"/>
              </a:lnSpc>
              <a:spcBef>
                <a:spcPts val="1000"/>
              </a:spcBef>
              <a:spcAft>
                <a:spcPts val="0"/>
              </a:spcAft>
              <a:buSzPts val="2200"/>
              <a:buNone/>
            </a:pPr>
            <a:endParaRPr lang="nl-NL" sz="2200" b="1" dirty="0">
              <a:latin typeface="Avenir Next LT Pro" panose="020B0504020202020204" pitchFamily="34" charset="0"/>
            </a:endParaRPr>
          </a:p>
          <a:p>
            <a:pPr marL="0" lvl="0" indent="0" algn="l" rtl="0">
              <a:lnSpc>
                <a:spcPct val="110000"/>
              </a:lnSpc>
              <a:spcBef>
                <a:spcPts val="1000"/>
              </a:spcBef>
              <a:spcAft>
                <a:spcPts val="0"/>
              </a:spcAft>
              <a:buSzPts val="2200"/>
              <a:buNone/>
            </a:pPr>
            <a:r>
              <a:rPr lang="nl-NL" sz="2200" b="1" dirty="0">
                <a:latin typeface="Avenir Next LT Pro" panose="020B0504020202020204" pitchFamily="34" charset="0"/>
              </a:rPr>
              <a:t>Activiteiten:</a:t>
            </a:r>
            <a:endParaRPr dirty="0">
              <a:latin typeface="Avenir Next LT Pro" panose="020B0504020202020204" pitchFamily="34" charset="0"/>
            </a:endParaRPr>
          </a:p>
          <a:p>
            <a:pPr marL="342900" lvl="0" indent="-342900" algn="l" rtl="0">
              <a:lnSpc>
                <a:spcPct val="110000"/>
              </a:lnSpc>
              <a:spcBef>
                <a:spcPts val="1000"/>
              </a:spcBef>
              <a:spcAft>
                <a:spcPts val="0"/>
              </a:spcAft>
              <a:buSzPts val="2200"/>
              <a:buFont typeface="Noto Sans Symbols"/>
              <a:buChar char="❑"/>
            </a:pPr>
            <a:r>
              <a:rPr lang="nl-NL" sz="2200" dirty="0">
                <a:latin typeface="Avenir Next LT Pro" panose="020B0504020202020204" pitchFamily="34" charset="0"/>
              </a:rPr>
              <a:t>Startopdracht </a:t>
            </a:r>
            <a:endParaRPr sz="2200" dirty="0">
              <a:latin typeface="Avenir Next LT Pro" panose="020B0504020202020204" pitchFamily="34" charset="0"/>
            </a:endParaRPr>
          </a:p>
          <a:p>
            <a:pPr marL="342900" lvl="0" indent="-342900" algn="l" rtl="0">
              <a:lnSpc>
                <a:spcPct val="110000"/>
              </a:lnSpc>
              <a:spcBef>
                <a:spcPts val="1000"/>
              </a:spcBef>
              <a:spcAft>
                <a:spcPts val="0"/>
              </a:spcAft>
              <a:buSzPts val="2200"/>
              <a:buFont typeface="Noto Sans Symbols"/>
              <a:buChar char="❑"/>
            </a:pPr>
            <a:r>
              <a:rPr lang="nl-NL" sz="2200" dirty="0">
                <a:latin typeface="Avenir Next LT Pro" panose="020B0504020202020204" pitchFamily="34" charset="0"/>
              </a:rPr>
              <a:t>Opdracht kies een kant</a:t>
            </a:r>
          </a:p>
          <a:p>
            <a:pPr marL="342900" lvl="0" indent="-342900" algn="l" rtl="0">
              <a:lnSpc>
                <a:spcPct val="110000"/>
              </a:lnSpc>
              <a:spcBef>
                <a:spcPts val="1000"/>
              </a:spcBef>
              <a:spcAft>
                <a:spcPts val="0"/>
              </a:spcAft>
              <a:buSzPts val="2200"/>
              <a:buFont typeface="Noto Sans Symbols"/>
              <a:buChar char="❑"/>
            </a:pPr>
            <a:r>
              <a:rPr lang="nl-NL" sz="2200" dirty="0">
                <a:latin typeface="Avenir Next LT Pro" panose="020B0504020202020204" pitchFamily="34" charset="0"/>
              </a:rPr>
              <a:t>In tweetallen vraag bespreken</a:t>
            </a:r>
            <a:endParaRPr sz="2200" dirty="0">
              <a:latin typeface="Avenir Next LT Pro" panose="020B0504020202020204" pitchFamily="34" charset="0"/>
            </a:endParaRPr>
          </a:p>
          <a:p>
            <a:pPr marL="342900" lvl="0" indent="-342900" algn="l" rtl="0">
              <a:lnSpc>
                <a:spcPct val="110000"/>
              </a:lnSpc>
              <a:spcBef>
                <a:spcPts val="1000"/>
              </a:spcBef>
              <a:spcAft>
                <a:spcPts val="0"/>
              </a:spcAft>
              <a:buSzPts val="2200"/>
              <a:buFont typeface="Noto Sans Symbols"/>
              <a:buChar char="❑"/>
            </a:pPr>
            <a:r>
              <a:rPr lang="nl-NL" sz="2200" dirty="0">
                <a:latin typeface="Avenir Next LT Pro" panose="020B0504020202020204" pitchFamily="34" charset="0"/>
              </a:rPr>
              <a:t>Nabespreken / reflecteren</a:t>
            </a:r>
          </a:p>
          <a:p>
            <a:pPr marL="342900" lvl="0" indent="-342900" algn="l" rtl="0">
              <a:lnSpc>
                <a:spcPct val="110000"/>
              </a:lnSpc>
              <a:spcBef>
                <a:spcPts val="1000"/>
              </a:spcBef>
              <a:spcAft>
                <a:spcPts val="0"/>
              </a:spcAft>
              <a:buSzPts val="2200"/>
              <a:buFont typeface="Noto Sans Symbols"/>
              <a:buChar char="❑"/>
            </a:pPr>
            <a:endParaRPr lang="nl-NL" sz="2200" dirty="0"/>
          </a:p>
          <a:p>
            <a:pPr marL="342900" lvl="0" indent="-342900" algn="l" rtl="0">
              <a:lnSpc>
                <a:spcPct val="110000"/>
              </a:lnSpc>
              <a:spcBef>
                <a:spcPts val="1000"/>
              </a:spcBef>
              <a:spcAft>
                <a:spcPts val="0"/>
              </a:spcAft>
              <a:buSzPts val="2200"/>
              <a:buFont typeface="Noto Sans Symbols"/>
              <a:buChar char="❑"/>
            </a:pPr>
            <a:endParaRPr lang="nl-NL" sz="2200" dirty="0"/>
          </a:p>
          <a:p>
            <a:pPr marL="342900" lvl="0" indent="-342900" algn="l" rtl="0">
              <a:lnSpc>
                <a:spcPct val="110000"/>
              </a:lnSpc>
              <a:spcBef>
                <a:spcPts val="1000"/>
              </a:spcBef>
              <a:spcAft>
                <a:spcPts val="0"/>
              </a:spcAft>
              <a:buSzPts val="2200"/>
              <a:buFont typeface="Noto Sans Symbols"/>
              <a:buChar char="❑"/>
            </a:pPr>
            <a:endParaRPr dirty="0"/>
          </a:p>
        </p:txBody>
      </p:sp>
      <p:pic>
        <p:nvPicPr>
          <p:cNvPr id="108" name="Google Shape;108;p2"/>
          <p:cNvPicPr preferRelativeResize="0"/>
          <p:nvPr/>
        </p:nvPicPr>
        <p:blipFill rotWithShape="1">
          <a:blip r:embed="rId3">
            <a:alphaModFix/>
          </a:blip>
          <a:srcRect/>
          <a:stretch/>
        </p:blipFill>
        <p:spPr>
          <a:xfrm>
            <a:off x="0" y="5967917"/>
            <a:ext cx="1473427" cy="1049016"/>
          </a:xfrm>
          <a:prstGeom prst="rect">
            <a:avLst/>
          </a:prstGeom>
          <a:noFill/>
          <a:ln>
            <a:noFill/>
          </a:ln>
        </p:spPr>
      </p:pic>
      <p:pic>
        <p:nvPicPr>
          <p:cNvPr id="109" name="Google Shape;109;p2"/>
          <p:cNvPicPr preferRelativeResize="0"/>
          <p:nvPr/>
        </p:nvPicPr>
        <p:blipFill rotWithShape="1">
          <a:blip r:embed="rId4">
            <a:alphaModFix/>
          </a:blip>
          <a:srcRect/>
          <a:stretch/>
        </p:blipFill>
        <p:spPr>
          <a:xfrm>
            <a:off x="9518463" y="576137"/>
            <a:ext cx="1936824" cy="1226190"/>
          </a:xfrm>
          <a:prstGeom prst="rect">
            <a:avLst/>
          </a:prstGeom>
          <a:noFill/>
          <a:ln>
            <a:noFill/>
          </a:ln>
        </p:spPr>
      </p:pic>
      <p:pic>
        <p:nvPicPr>
          <p:cNvPr id="110" name="Google Shape;110;p2"/>
          <p:cNvPicPr preferRelativeResize="0"/>
          <p:nvPr/>
        </p:nvPicPr>
        <p:blipFill rotWithShape="1">
          <a:blip r:embed="rId5">
            <a:alphaModFix/>
          </a:blip>
          <a:srcRect/>
          <a:stretch/>
        </p:blipFill>
        <p:spPr>
          <a:xfrm>
            <a:off x="9947521" y="4914981"/>
            <a:ext cx="1936824" cy="1788006"/>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g3102b53a242_0_0"/>
          <p:cNvSpPr txBox="1">
            <a:spLocks noGrp="1"/>
          </p:cNvSpPr>
          <p:nvPr>
            <p:ph type="title"/>
          </p:nvPr>
        </p:nvSpPr>
        <p:spPr>
          <a:xfrm>
            <a:off x="728133" y="185250"/>
            <a:ext cx="10972800" cy="13257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nl-NL" sz="4000" b="1" dirty="0">
                <a:latin typeface="Avenir Next LT Pro" panose="020B0504020202020204" pitchFamily="34" charset="0"/>
              </a:rPr>
              <a:t>Welke moeilijke woorden kom je tegen?</a:t>
            </a:r>
            <a:endParaRPr sz="4000" b="1" dirty="0">
              <a:latin typeface="Avenir Next LT Pro" panose="020B0504020202020204" pitchFamily="34" charset="0"/>
            </a:endParaRPr>
          </a:p>
        </p:txBody>
      </p:sp>
      <p:sp>
        <p:nvSpPr>
          <p:cNvPr id="117" name="Google Shape;117;g3102b53a242_0_0"/>
          <p:cNvSpPr txBox="1">
            <a:spLocks noGrp="1"/>
          </p:cNvSpPr>
          <p:nvPr>
            <p:ph type="body" idx="1"/>
          </p:nvPr>
        </p:nvSpPr>
        <p:spPr>
          <a:xfrm>
            <a:off x="609600" y="2106204"/>
            <a:ext cx="10972800" cy="3617702"/>
          </a:xfrm>
          <a:prstGeom prst="rect">
            <a:avLst/>
          </a:prstGeom>
        </p:spPr>
        <p:txBody>
          <a:bodyPr spcFirstLastPara="1" wrap="square" lIns="91425" tIns="45700" rIns="91425" bIns="45700" anchor="t" anchorCtr="0">
            <a:normAutofit/>
          </a:bodyPr>
          <a:lstStyle/>
          <a:p>
            <a:pPr marL="457200" lvl="0" indent="-368300" algn="l" rtl="0">
              <a:spcBef>
                <a:spcPts val="1000"/>
              </a:spcBef>
              <a:spcAft>
                <a:spcPts val="0"/>
              </a:spcAft>
              <a:buSzPts val="2200"/>
              <a:buChar char="●"/>
            </a:pPr>
            <a:r>
              <a:rPr lang="nl-NL" sz="2800" dirty="0">
                <a:latin typeface="Avenir Next LT Pro"/>
              </a:rPr>
              <a:t>Wat is  …</a:t>
            </a:r>
          </a:p>
        </p:txBody>
      </p:sp>
      <p:pic>
        <p:nvPicPr>
          <p:cNvPr id="2" name="Google Shape;108;p2">
            <a:extLst>
              <a:ext uri="{FF2B5EF4-FFF2-40B4-BE49-F238E27FC236}">
                <a16:creationId xmlns:a16="http://schemas.microsoft.com/office/drawing/2014/main" id="{40367DD0-375E-FD1C-8E87-B0636E99E0B2}"/>
              </a:ext>
            </a:extLst>
          </p:cNvPr>
          <p:cNvPicPr preferRelativeResize="0"/>
          <p:nvPr/>
        </p:nvPicPr>
        <p:blipFill rotWithShape="1">
          <a:blip r:embed="rId3">
            <a:alphaModFix/>
          </a:blip>
          <a:srcRect/>
          <a:stretch/>
        </p:blipFill>
        <p:spPr>
          <a:xfrm>
            <a:off x="0" y="5285678"/>
            <a:ext cx="1951463" cy="1572322"/>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g3102b53a242_0_6"/>
          <p:cNvSpPr txBox="1">
            <a:spLocks noGrp="1"/>
          </p:cNvSpPr>
          <p:nvPr>
            <p:ph type="title"/>
          </p:nvPr>
        </p:nvSpPr>
        <p:spPr>
          <a:xfrm>
            <a:off x="609600" y="52446"/>
            <a:ext cx="10972800" cy="13257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nl-NL" b="1">
                <a:latin typeface="Avenir Next LT Pro" panose="020B0504020202020204" pitchFamily="34" charset="0"/>
              </a:rPr>
              <a:t>Keuzes maken </a:t>
            </a:r>
            <a:endParaRPr b="1">
              <a:latin typeface="Avenir Next LT Pro" panose="020B0504020202020204" pitchFamily="34" charset="0"/>
            </a:endParaRPr>
          </a:p>
        </p:txBody>
      </p:sp>
      <p:sp>
        <p:nvSpPr>
          <p:cNvPr id="124" name="Google Shape;124;g3102b53a242_0_6"/>
          <p:cNvSpPr txBox="1">
            <a:spLocks noGrp="1"/>
          </p:cNvSpPr>
          <p:nvPr>
            <p:ph type="body" idx="1"/>
          </p:nvPr>
        </p:nvSpPr>
        <p:spPr>
          <a:xfrm>
            <a:off x="732264" y="1649004"/>
            <a:ext cx="10972800" cy="4036500"/>
          </a:xfrm>
          <a:prstGeom prst="rect">
            <a:avLst/>
          </a:prstGeom>
        </p:spPr>
        <p:txBody>
          <a:bodyPr spcFirstLastPara="1" wrap="square" lIns="91425" tIns="45700" rIns="91425" bIns="45700" anchor="t" anchorCtr="0">
            <a:normAutofit/>
          </a:bodyPr>
          <a:lstStyle/>
          <a:p>
            <a:pPr marL="0" lvl="0" indent="0" algn="l" rtl="0">
              <a:spcBef>
                <a:spcPts val="800"/>
              </a:spcBef>
              <a:spcAft>
                <a:spcPts val="0"/>
              </a:spcAft>
              <a:buNone/>
            </a:pPr>
            <a:r>
              <a:rPr lang="nl-NL" sz="2400" dirty="0">
                <a:latin typeface="Avenir Next LT Pro" panose="020B0504020202020204" pitchFamily="34" charset="0"/>
              </a:rPr>
              <a:t>Er komen nu een paar vragen waarbij je kiest voor links of voor rechts </a:t>
            </a:r>
          </a:p>
          <a:p>
            <a:pPr marL="0" lvl="0" indent="0" algn="l" rtl="0">
              <a:spcBef>
                <a:spcPts val="800"/>
              </a:spcBef>
              <a:spcAft>
                <a:spcPts val="0"/>
              </a:spcAft>
              <a:buNone/>
            </a:pPr>
            <a:r>
              <a:rPr lang="nl-NL" sz="2400" dirty="0">
                <a:latin typeface="Avenir Next LT Pro" panose="020B0504020202020204" pitchFamily="34" charset="0"/>
              </a:rPr>
              <a:t>Kies het antwoord dat het best bij je past en loop naar die kant van het lokaal</a:t>
            </a:r>
          </a:p>
          <a:p>
            <a:pPr marL="0" lvl="0" indent="0" algn="l" rtl="0">
              <a:spcBef>
                <a:spcPts val="800"/>
              </a:spcBef>
              <a:spcAft>
                <a:spcPts val="0"/>
              </a:spcAft>
              <a:buNone/>
            </a:pPr>
            <a:r>
              <a:rPr lang="nl-NL" sz="2400" dirty="0">
                <a:latin typeface="Avenir Next LT Pro" panose="020B0504020202020204" pitchFamily="34" charset="0"/>
              </a:rPr>
              <a:t>Na elke keuze bespreken we de situatie. </a:t>
            </a:r>
          </a:p>
          <a:p>
            <a:pPr marL="88900" lvl="0" indent="0" algn="l" rtl="0">
              <a:spcBef>
                <a:spcPts val="1000"/>
              </a:spcBef>
              <a:spcAft>
                <a:spcPts val="0"/>
              </a:spcAft>
              <a:buSzPts val="2200"/>
            </a:pPr>
            <a:r>
              <a:rPr lang="nl-NL" sz="2400" dirty="0"/>
              <a:t> </a:t>
            </a:r>
            <a:endParaRPr sz="2400" dirty="0"/>
          </a:p>
        </p:txBody>
      </p:sp>
      <p:pic>
        <p:nvPicPr>
          <p:cNvPr id="2" name="Google Shape;108;p2">
            <a:extLst>
              <a:ext uri="{FF2B5EF4-FFF2-40B4-BE49-F238E27FC236}">
                <a16:creationId xmlns:a16="http://schemas.microsoft.com/office/drawing/2014/main" id="{3A9AD2DE-878F-97F4-AFCF-6654D2F768B5}"/>
              </a:ext>
            </a:extLst>
          </p:cNvPr>
          <p:cNvPicPr preferRelativeResize="0"/>
          <p:nvPr/>
        </p:nvPicPr>
        <p:blipFill rotWithShape="1">
          <a:blip r:embed="rId3">
            <a:alphaModFix/>
          </a:blip>
          <a:srcRect/>
          <a:stretch/>
        </p:blipFill>
        <p:spPr>
          <a:xfrm>
            <a:off x="0" y="5374968"/>
            <a:ext cx="2208810" cy="1483032"/>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7">
          <a:extLst>
            <a:ext uri="{FF2B5EF4-FFF2-40B4-BE49-F238E27FC236}">
              <a16:creationId xmlns:a16="http://schemas.microsoft.com/office/drawing/2014/main" id="{59603955-84BB-7855-8087-7FD048EA2CDC}"/>
            </a:ext>
          </a:extLst>
        </p:cNvPr>
        <p:cNvGrpSpPr/>
        <p:nvPr/>
      </p:nvGrpSpPr>
      <p:grpSpPr>
        <a:xfrm>
          <a:off x="0" y="0"/>
          <a:ext cx="0" cy="0"/>
          <a:chOff x="0" y="0"/>
          <a:chExt cx="0" cy="0"/>
        </a:xfrm>
      </p:grpSpPr>
      <p:sp>
        <p:nvSpPr>
          <p:cNvPr id="168" name="Google Shape;168;p7">
            <a:extLst>
              <a:ext uri="{FF2B5EF4-FFF2-40B4-BE49-F238E27FC236}">
                <a16:creationId xmlns:a16="http://schemas.microsoft.com/office/drawing/2014/main" id="{E183EF14-AD02-F01F-0831-4A0EB67900A3}"/>
              </a:ext>
            </a:extLst>
          </p:cNvPr>
          <p:cNvSpPr txBox="1">
            <a:spLocks noGrp="1"/>
          </p:cNvSpPr>
          <p:nvPr>
            <p:ph type="title"/>
          </p:nvPr>
        </p:nvSpPr>
        <p:spPr>
          <a:xfrm>
            <a:off x="999066" y="375662"/>
            <a:ext cx="10972800" cy="1615440"/>
          </a:xfrm>
          <a:prstGeom prst="rect">
            <a:avLst/>
          </a:prstGeom>
          <a:noFill/>
          <a:ln>
            <a:noFill/>
          </a:ln>
        </p:spPr>
        <p:txBody>
          <a:bodyPr spcFirstLastPara="1" wrap="square" lIns="91425" tIns="45700" rIns="91425" bIns="45700" anchor="b" anchorCtr="0">
            <a:noAutofit/>
          </a:bodyPr>
          <a:lstStyle/>
          <a:p>
            <a:pPr>
              <a:lnSpc>
                <a:spcPct val="107000"/>
              </a:lnSpc>
              <a:spcAft>
                <a:spcPts val="800"/>
              </a:spcAft>
            </a:pPr>
            <a:r>
              <a:rPr lang="nl-NL" sz="2800" b="1" dirty="0">
                <a:latin typeface="Avenir Next LT Pro" panose="020B0504020202020204" pitchFamily="34" charset="0"/>
                <a:ea typeface="Aptos" panose="020B0004020202020204" pitchFamily="34" charset="0"/>
                <a:cs typeface="Times New Roman" panose="02020603050405020304" pitchFamily="18" charset="0"/>
              </a:rPr>
              <a:t>Je vrienden gaan bijna allemaal voetballen. </a:t>
            </a:r>
            <a:br>
              <a:rPr lang="nl-NL" sz="2800" b="1" dirty="0">
                <a:latin typeface="Avenir Next LT Pro" panose="020B0504020202020204" pitchFamily="34" charset="0"/>
                <a:ea typeface="Aptos" panose="020B0004020202020204" pitchFamily="34" charset="0"/>
                <a:cs typeface="Times New Roman" panose="02020603050405020304" pitchFamily="18" charset="0"/>
              </a:rPr>
            </a:br>
            <a:r>
              <a:rPr lang="nl-NL" sz="2800" b="1" dirty="0">
                <a:latin typeface="Avenir Next LT Pro" panose="020B0504020202020204" pitchFamily="34" charset="0"/>
                <a:ea typeface="Aptos" panose="020B0004020202020204" pitchFamily="34" charset="0"/>
                <a:cs typeface="Times New Roman" panose="02020603050405020304" pitchFamily="18" charset="0"/>
              </a:rPr>
              <a:t>Jij houdt meer van fitness. </a:t>
            </a:r>
            <a:br>
              <a:rPr lang="nl-NL" sz="2800" b="1" dirty="0">
                <a:latin typeface="Avenir Next LT Pro" panose="020B0504020202020204" pitchFamily="34" charset="0"/>
                <a:ea typeface="Aptos" panose="020B0004020202020204" pitchFamily="34" charset="0"/>
                <a:cs typeface="Times New Roman" panose="02020603050405020304" pitchFamily="18" charset="0"/>
              </a:rPr>
            </a:br>
            <a:r>
              <a:rPr lang="nl-NL" sz="2800" b="1" dirty="0">
                <a:latin typeface="Avenir Next LT Pro" panose="020B0504020202020204" pitchFamily="34" charset="0"/>
                <a:ea typeface="Aptos" panose="020B0004020202020204" pitchFamily="34" charset="0"/>
                <a:cs typeface="Times New Roman" panose="02020603050405020304" pitchFamily="18" charset="0"/>
              </a:rPr>
              <a:t>Ga je toch mee voetballen?</a:t>
            </a:r>
            <a:endParaRPr sz="2800" dirty="0">
              <a:latin typeface="Avenir Next LT Pro" panose="020B0504020202020204" pitchFamily="34" charset="0"/>
            </a:endParaRPr>
          </a:p>
        </p:txBody>
      </p:sp>
      <p:pic>
        <p:nvPicPr>
          <p:cNvPr id="170" name="Google Shape;170;p7">
            <a:extLst>
              <a:ext uri="{FF2B5EF4-FFF2-40B4-BE49-F238E27FC236}">
                <a16:creationId xmlns:a16="http://schemas.microsoft.com/office/drawing/2014/main" id="{665CF592-96AF-B969-CA82-2684E9A4DF74}"/>
              </a:ext>
            </a:extLst>
          </p:cNvPr>
          <p:cNvPicPr preferRelativeResize="0"/>
          <p:nvPr/>
        </p:nvPicPr>
        <p:blipFill rotWithShape="1">
          <a:blip r:embed="rId3">
            <a:alphaModFix/>
          </a:blip>
          <a:srcRect/>
          <a:stretch/>
        </p:blipFill>
        <p:spPr>
          <a:xfrm>
            <a:off x="0" y="5631403"/>
            <a:ext cx="1888177" cy="1271273"/>
          </a:xfrm>
          <a:prstGeom prst="rect">
            <a:avLst/>
          </a:prstGeom>
          <a:noFill/>
          <a:ln>
            <a:noFill/>
          </a:ln>
        </p:spPr>
      </p:pic>
      <p:graphicFrame>
        <p:nvGraphicFramePr>
          <p:cNvPr id="2" name="Tabel 1">
            <a:extLst>
              <a:ext uri="{FF2B5EF4-FFF2-40B4-BE49-F238E27FC236}">
                <a16:creationId xmlns:a16="http://schemas.microsoft.com/office/drawing/2014/main" id="{9A2D6454-D2DC-428D-FBB3-9889B0A63C2B}"/>
              </a:ext>
            </a:extLst>
          </p:cNvPr>
          <p:cNvGraphicFramePr>
            <a:graphicFrameLocks noGrp="1"/>
          </p:cNvGraphicFramePr>
          <p:nvPr>
            <p:extLst>
              <p:ext uri="{D42A27DB-BD31-4B8C-83A1-F6EECF244321}">
                <p14:modId xmlns:p14="http://schemas.microsoft.com/office/powerpoint/2010/main" val="3364965057"/>
              </p:ext>
            </p:extLst>
          </p:nvPr>
        </p:nvGraphicFramePr>
        <p:xfrm>
          <a:off x="1105075" y="2514213"/>
          <a:ext cx="9491944" cy="2594079"/>
        </p:xfrm>
        <a:graphic>
          <a:graphicData uri="http://schemas.openxmlformats.org/drawingml/2006/table">
            <a:tbl>
              <a:tblPr firstRow="1" bandRow="1">
                <a:tableStyleId>{5C22544A-7EE6-4342-B048-85BDC9FD1C3A}</a:tableStyleId>
              </a:tblPr>
              <a:tblGrid>
                <a:gridCol w="4769632">
                  <a:extLst>
                    <a:ext uri="{9D8B030D-6E8A-4147-A177-3AD203B41FA5}">
                      <a16:colId xmlns:a16="http://schemas.microsoft.com/office/drawing/2014/main" val="2201660361"/>
                    </a:ext>
                  </a:extLst>
                </a:gridCol>
                <a:gridCol w="4722312">
                  <a:extLst>
                    <a:ext uri="{9D8B030D-6E8A-4147-A177-3AD203B41FA5}">
                      <a16:colId xmlns:a16="http://schemas.microsoft.com/office/drawing/2014/main" val="1200748529"/>
                    </a:ext>
                  </a:extLst>
                </a:gridCol>
              </a:tblGrid>
              <a:tr h="551919">
                <a:tc>
                  <a:txBody>
                    <a:bodyPr/>
                    <a:lstStyle/>
                    <a:p>
                      <a:r>
                        <a:rPr lang="nl-NL" sz="2400" dirty="0">
                          <a:solidFill>
                            <a:schemeClr val="tx1"/>
                          </a:solidFill>
                          <a:latin typeface="Avenir Next LT Pro" panose="020B0504020202020204" pitchFamily="34" charset="0"/>
                        </a:rPr>
                        <a:t>Links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r>
                        <a:rPr lang="nl-NL" sz="2400" dirty="0">
                          <a:solidFill>
                            <a:schemeClr val="tx1"/>
                          </a:solidFill>
                          <a:latin typeface="Avenir Next LT Pro" panose="020B0504020202020204" pitchFamily="34" charset="0"/>
                        </a:rPr>
                        <a:t>Rechts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1837391084"/>
                  </a:ext>
                </a:extLst>
              </a:tr>
              <a:tr h="370840">
                <a:tc>
                  <a:txBody>
                    <a:bodyPr/>
                    <a:lstStyle/>
                    <a:p>
                      <a:endParaRPr lang="nl-NL" dirty="0"/>
                    </a:p>
                    <a:p>
                      <a:endParaRPr lang="nl-NL" dirty="0"/>
                    </a:p>
                    <a:p>
                      <a:pPr algn="ctr"/>
                      <a:endParaRPr lang="nl-NL" sz="2000" b="1" dirty="0">
                        <a:latin typeface="Avenir Next LT Pro" panose="020B0504020202020204" pitchFamily="34" charset="0"/>
                      </a:endParaRPr>
                    </a:p>
                    <a:p>
                      <a:pPr algn="ctr"/>
                      <a:r>
                        <a:rPr lang="nl-NL" sz="2400" b="1" dirty="0">
                          <a:latin typeface="Avenir Next LT Pro" panose="020B0504020202020204" pitchFamily="34" charset="0"/>
                        </a:rPr>
                        <a:t>JA</a:t>
                      </a:r>
                    </a:p>
                    <a:p>
                      <a:endParaRPr lang="nl-NL" dirty="0"/>
                    </a:p>
                    <a:p>
                      <a:endParaRPr lang="nl-NL" dirty="0"/>
                    </a:p>
                    <a:p>
                      <a:pPr algn="ctr"/>
                      <a:endParaRPr lang="nl-NL" dirty="0"/>
                    </a:p>
                    <a:p>
                      <a:pPr algn="ctr"/>
                      <a:endParaRPr lang="nl-N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nl-NL" sz="2400" b="1" dirty="0">
                        <a:solidFill>
                          <a:schemeClr val="tx1"/>
                        </a:solidFill>
                        <a:latin typeface="Avenir Next LT Pro" panose="020B0504020202020204" pitchFamily="34" charset="0"/>
                      </a:endParaRPr>
                    </a:p>
                    <a:p>
                      <a:pPr algn="ctr"/>
                      <a:endParaRPr lang="nl-NL" sz="2400" b="1" dirty="0">
                        <a:solidFill>
                          <a:schemeClr val="tx1"/>
                        </a:solidFill>
                        <a:latin typeface="Avenir Next LT Pro" panose="020B0504020202020204" pitchFamily="34" charset="0"/>
                      </a:endParaRPr>
                    </a:p>
                    <a:p>
                      <a:pPr algn="ctr"/>
                      <a:r>
                        <a:rPr lang="nl-NL" sz="2400" b="1" dirty="0">
                          <a:solidFill>
                            <a:schemeClr val="tx1"/>
                          </a:solidFill>
                          <a:latin typeface="Avenir Next LT Pro" panose="020B0504020202020204" pitchFamily="34" charset="0"/>
                        </a:rPr>
                        <a:t>NEE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88655627"/>
                  </a:ext>
                </a:extLst>
              </a:tr>
            </a:tbl>
          </a:graphicData>
        </a:graphic>
      </p:graphicFrame>
    </p:spTree>
    <p:extLst>
      <p:ext uri="{BB962C8B-B14F-4D97-AF65-F5344CB8AC3E}">
        <p14:creationId xmlns:p14="http://schemas.microsoft.com/office/powerpoint/2010/main" val="3428692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7">
          <a:extLst>
            <a:ext uri="{FF2B5EF4-FFF2-40B4-BE49-F238E27FC236}">
              <a16:creationId xmlns:a16="http://schemas.microsoft.com/office/drawing/2014/main" id="{B5EF6570-93D9-9E36-0D81-5C5E625AF8EE}"/>
            </a:ext>
          </a:extLst>
        </p:cNvPr>
        <p:cNvGrpSpPr/>
        <p:nvPr/>
      </p:nvGrpSpPr>
      <p:grpSpPr>
        <a:xfrm>
          <a:off x="0" y="0"/>
          <a:ext cx="0" cy="0"/>
          <a:chOff x="0" y="0"/>
          <a:chExt cx="0" cy="0"/>
        </a:xfrm>
      </p:grpSpPr>
      <p:sp>
        <p:nvSpPr>
          <p:cNvPr id="168" name="Google Shape;168;p7">
            <a:extLst>
              <a:ext uri="{FF2B5EF4-FFF2-40B4-BE49-F238E27FC236}">
                <a16:creationId xmlns:a16="http://schemas.microsoft.com/office/drawing/2014/main" id="{A9D80DB6-C846-4F76-7185-9F469BEE2436}"/>
              </a:ext>
            </a:extLst>
          </p:cNvPr>
          <p:cNvSpPr txBox="1">
            <a:spLocks noGrp="1"/>
          </p:cNvSpPr>
          <p:nvPr>
            <p:ph type="title"/>
          </p:nvPr>
        </p:nvSpPr>
        <p:spPr>
          <a:xfrm>
            <a:off x="999066" y="375662"/>
            <a:ext cx="10972800" cy="1271273"/>
          </a:xfrm>
          <a:prstGeom prst="rect">
            <a:avLst/>
          </a:prstGeom>
          <a:noFill/>
          <a:ln>
            <a:noFill/>
          </a:ln>
        </p:spPr>
        <p:txBody>
          <a:bodyPr spcFirstLastPara="1" wrap="square" lIns="91425" tIns="45700" rIns="91425" bIns="45700" anchor="b" anchorCtr="0">
            <a:noAutofit/>
          </a:bodyPr>
          <a:lstStyle/>
          <a:p>
            <a:pPr>
              <a:lnSpc>
                <a:spcPct val="107000"/>
              </a:lnSpc>
              <a:spcAft>
                <a:spcPts val="800"/>
              </a:spcAft>
            </a:pPr>
            <a:r>
              <a:rPr lang="nl-NL" sz="2800" b="1" dirty="0">
                <a:latin typeface="Avenir Next LT Pro" panose="020B0504020202020204" pitchFamily="34" charset="0"/>
              </a:rPr>
              <a:t>Alle meiden in je omgeving dragen make-up. Jij wil dat eigenlijk niet. Ga je toch make-up gebruiken</a:t>
            </a:r>
            <a:r>
              <a:rPr lang="nl-NL" sz="2800" dirty="0">
                <a:latin typeface="Avenir Next LT Pro" panose="020B0504020202020204" pitchFamily="34" charset="0"/>
              </a:rPr>
              <a:t>?</a:t>
            </a:r>
            <a:endParaRPr sz="2800" dirty="0">
              <a:latin typeface="Avenir Next LT Pro" panose="020B0504020202020204" pitchFamily="34" charset="0"/>
            </a:endParaRPr>
          </a:p>
        </p:txBody>
      </p:sp>
      <p:pic>
        <p:nvPicPr>
          <p:cNvPr id="170" name="Google Shape;170;p7">
            <a:extLst>
              <a:ext uri="{FF2B5EF4-FFF2-40B4-BE49-F238E27FC236}">
                <a16:creationId xmlns:a16="http://schemas.microsoft.com/office/drawing/2014/main" id="{92783F4C-8764-CC31-2AE3-F4926FAB23F4}"/>
              </a:ext>
            </a:extLst>
          </p:cNvPr>
          <p:cNvPicPr preferRelativeResize="0"/>
          <p:nvPr/>
        </p:nvPicPr>
        <p:blipFill rotWithShape="1">
          <a:blip r:embed="rId3">
            <a:alphaModFix/>
          </a:blip>
          <a:srcRect/>
          <a:stretch/>
        </p:blipFill>
        <p:spPr>
          <a:xfrm>
            <a:off x="0" y="5664963"/>
            <a:ext cx="1923803" cy="1271273"/>
          </a:xfrm>
          <a:prstGeom prst="rect">
            <a:avLst/>
          </a:prstGeom>
          <a:noFill/>
          <a:ln>
            <a:noFill/>
          </a:ln>
        </p:spPr>
      </p:pic>
      <p:graphicFrame>
        <p:nvGraphicFramePr>
          <p:cNvPr id="3" name="Tabel 2">
            <a:extLst>
              <a:ext uri="{FF2B5EF4-FFF2-40B4-BE49-F238E27FC236}">
                <a16:creationId xmlns:a16="http://schemas.microsoft.com/office/drawing/2014/main" id="{74435A66-3537-B105-7F19-45F05C88EE4B}"/>
              </a:ext>
            </a:extLst>
          </p:cNvPr>
          <p:cNvGraphicFramePr>
            <a:graphicFrameLocks noGrp="1"/>
          </p:cNvGraphicFramePr>
          <p:nvPr>
            <p:extLst>
              <p:ext uri="{D42A27DB-BD31-4B8C-83A1-F6EECF244321}">
                <p14:modId xmlns:p14="http://schemas.microsoft.com/office/powerpoint/2010/main" val="1736490588"/>
              </p:ext>
            </p:extLst>
          </p:nvPr>
        </p:nvGraphicFramePr>
        <p:xfrm>
          <a:off x="1105075" y="2514213"/>
          <a:ext cx="9491944" cy="2594079"/>
        </p:xfrm>
        <a:graphic>
          <a:graphicData uri="http://schemas.openxmlformats.org/drawingml/2006/table">
            <a:tbl>
              <a:tblPr firstRow="1" bandRow="1">
                <a:tableStyleId>{5C22544A-7EE6-4342-B048-85BDC9FD1C3A}</a:tableStyleId>
              </a:tblPr>
              <a:tblGrid>
                <a:gridCol w="4769632">
                  <a:extLst>
                    <a:ext uri="{9D8B030D-6E8A-4147-A177-3AD203B41FA5}">
                      <a16:colId xmlns:a16="http://schemas.microsoft.com/office/drawing/2014/main" val="2201660361"/>
                    </a:ext>
                  </a:extLst>
                </a:gridCol>
                <a:gridCol w="4722312">
                  <a:extLst>
                    <a:ext uri="{9D8B030D-6E8A-4147-A177-3AD203B41FA5}">
                      <a16:colId xmlns:a16="http://schemas.microsoft.com/office/drawing/2014/main" val="1200748529"/>
                    </a:ext>
                  </a:extLst>
                </a:gridCol>
              </a:tblGrid>
              <a:tr h="551919">
                <a:tc>
                  <a:txBody>
                    <a:bodyPr/>
                    <a:lstStyle/>
                    <a:p>
                      <a:r>
                        <a:rPr lang="nl-NL" sz="2400" dirty="0">
                          <a:solidFill>
                            <a:schemeClr val="tx1"/>
                          </a:solidFill>
                          <a:latin typeface="Avenir Next LT Pro" panose="020B0504020202020204" pitchFamily="34" charset="0"/>
                        </a:rPr>
                        <a:t>Links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r>
                        <a:rPr lang="nl-NL" sz="2400" dirty="0">
                          <a:solidFill>
                            <a:schemeClr val="tx1"/>
                          </a:solidFill>
                          <a:latin typeface="Avenir Next LT Pro" panose="020B0504020202020204" pitchFamily="34" charset="0"/>
                        </a:rPr>
                        <a:t>Rechts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1837391084"/>
                  </a:ext>
                </a:extLst>
              </a:tr>
              <a:tr h="370840">
                <a:tc>
                  <a:txBody>
                    <a:bodyPr/>
                    <a:lstStyle/>
                    <a:p>
                      <a:endParaRPr lang="nl-NL" dirty="0"/>
                    </a:p>
                    <a:p>
                      <a:endParaRPr lang="nl-NL" dirty="0"/>
                    </a:p>
                    <a:p>
                      <a:pPr algn="ctr"/>
                      <a:endParaRPr lang="nl-NL" sz="2000" b="1" dirty="0">
                        <a:latin typeface="Avenir Next LT Pro" panose="020B0504020202020204" pitchFamily="34" charset="0"/>
                      </a:endParaRPr>
                    </a:p>
                    <a:p>
                      <a:pPr algn="ctr"/>
                      <a:r>
                        <a:rPr lang="nl-NL" sz="2400" b="1" dirty="0">
                          <a:latin typeface="Avenir Next LT Pro" panose="020B0504020202020204" pitchFamily="34" charset="0"/>
                        </a:rPr>
                        <a:t>JA</a:t>
                      </a:r>
                    </a:p>
                    <a:p>
                      <a:endParaRPr lang="nl-NL" dirty="0"/>
                    </a:p>
                    <a:p>
                      <a:endParaRPr lang="nl-NL" dirty="0"/>
                    </a:p>
                    <a:p>
                      <a:pPr algn="ctr"/>
                      <a:endParaRPr lang="nl-NL" dirty="0"/>
                    </a:p>
                    <a:p>
                      <a:pPr algn="ctr"/>
                      <a:endParaRPr lang="nl-N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nl-NL" sz="2400" b="1" dirty="0">
                        <a:solidFill>
                          <a:schemeClr val="tx1"/>
                        </a:solidFill>
                        <a:latin typeface="Avenir Next LT Pro" panose="020B0504020202020204" pitchFamily="34" charset="0"/>
                      </a:endParaRPr>
                    </a:p>
                    <a:p>
                      <a:pPr algn="ctr"/>
                      <a:endParaRPr lang="nl-NL" sz="2400" b="1" dirty="0">
                        <a:solidFill>
                          <a:schemeClr val="tx1"/>
                        </a:solidFill>
                        <a:latin typeface="Avenir Next LT Pro" panose="020B0504020202020204" pitchFamily="34" charset="0"/>
                      </a:endParaRPr>
                    </a:p>
                    <a:p>
                      <a:pPr algn="ctr"/>
                      <a:r>
                        <a:rPr lang="nl-NL" sz="2400" b="1" dirty="0">
                          <a:solidFill>
                            <a:schemeClr val="tx1"/>
                          </a:solidFill>
                          <a:latin typeface="Avenir Next LT Pro" panose="020B0504020202020204" pitchFamily="34" charset="0"/>
                        </a:rPr>
                        <a:t>NEE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88655627"/>
                  </a:ext>
                </a:extLst>
              </a:tr>
            </a:tbl>
          </a:graphicData>
        </a:graphic>
      </p:graphicFrame>
    </p:spTree>
    <p:extLst>
      <p:ext uri="{BB962C8B-B14F-4D97-AF65-F5344CB8AC3E}">
        <p14:creationId xmlns:p14="http://schemas.microsoft.com/office/powerpoint/2010/main" val="12957188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7">
          <a:extLst>
            <a:ext uri="{FF2B5EF4-FFF2-40B4-BE49-F238E27FC236}">
              <a16:creationId xmlns:a16="http://schemas.microsoft.com/office/drawing/2014/main" id="{E26C8951-0A84-77F0-83C1-6B40B700FA1E}"/>
            </a:ext>
          </a:extLst>
        </p:cNvPr>
        <p:cNvGrpSpPr/>
        <p:nvPr/>
      </p:nvGrpSpPr>
      <p:grpSpPr>
        <a:xfrm>
          <a:off x="0" y="0"/>
          <a:ext cx="0" cy="0"/>
          <a:chOff x="0" y="0"/>
          <a:chExt cx="0" cy="0"/>
        </a:xfrm>
      </p:grpSpPr>
      <p:sp>
        <p:nvSpPr>
          <p:cNvPr id="168" name="Google Shape;168;p7">
            <a:extLst>
              <a:ext uri="{FF2B5EF4-FFF2-40B4-BE49-F238E27FC236}">
                <a16:creationId xmlns:a16="http://schemas.microsoft.com/office/drawing/2014/main" id="{C9AD95CC-CB37-0B79-B360-D2E94C152260}"/>
              </a:ext>
            </a:extLst>
          </p:cNvPr>
          <p:cNvSpPr txBox="1">
            <a:spLocks noGrp="1"/>
          </p:cNvSpPr>
          <p:nvPr>
            <p:ph type="title"/>
          </p:nvPr>
        </p:nvSpPr>
        <p:spPr>
          <a:xfrm>
            <a:off x="999066" y="375662"/>
            <a:ext cx="10972800" cy="1271273"/>
          </a:xfrm>
          <a:prstGeom prst="rect">
            <a:avLst/>
          </a:prstGeom>
          <a:noFill/>
          <a:ln>
            <a:noFill/>
          </a:ln>
        </p:spPr>
        <p:txBody>
          <a:bodyPr spcFirstLastPara="1" wrap="square" lIns="91425" tIns="45700" rIns="91425" bIns="45700" anchor="b" anchorCtr="0">
            <a:noAutofit/>
          </a:bodyPr>
          <a:lstStyle/>
          <a:p>
            <a:pPr>
              <a:lnSpc>
                <a:spcPct val="107000"/>
              </a:lnSpc>
              <a:spcAft>
                <a:spcPts val="800"/>
              </a:spcAft>
            </a:pPr>
            <a:r>
              <a:rPr lang="nl-NL" sz="2800" b="1">
                <a:latin typeface="Avenir Next LT Pro" panose="020B0504020202020204" pitchFamily="34" charset="0"/>
              </a:rPr>
              <a:t>Je klasgenoten </a:t>
            </a:r>
            <a:r>
              <a:rPr lang="nl-NL" sz="2800" b="1" err="1">
                <a:latin typeface="Avenir Next LT Pro" panose="020B0504020202020204" pitchFamily="34" charset="0"/>
              </a:rPr>
              <a:t>vapen</a:t>
            </a:r>
            <a:r>
              <a:rPr lang="nl-NL" sz="2800" b="1">
                <a:latin typeface="Avenir Next LT Pro" panose="020B0504020202020204" pitchFamily="34" charset="0"/>
              </a:rPr>
              <a:t> bijna allemaal. Jij vindt het ook stoer maar je weet dat het ongezond voor je is.  Doe je mee?</a:t>
            </a:r>
            <a:endParaRPr sz="2800" b="1">
              <a:latin typeface="Avenir Next LT Pro" panose="020B0504020202020204" pitchFamily="34" charset="0"/>
            </a:endParaRPr>
          </a:p>
        </p:txBody>
      </p:sp>
      <p:pic>
        <p:nvPicPr>
          <p:cNvPr id="170" name="Google Shape;170;p7">
            <a:extLst>
              <a:ext uri="{FF2B5EF4-FFF2-40B4-BE49-F238E27FC236}">
                <a16:creationId xmlns:a16="http://schemas.microsoft.com/office/drawing/2014/main" id="{5BA9DD98-CE65-9329-91FD-7041ECE39F72}"/>
              </a:ext>
            </a:extLst>
          </p:cNvPr>
          <p:cNvPicPr preferRelativeResize="0"/>
          <p:nvPr/>
        </p:nvPicPr>
        <p:blipFill rotWithShape="1">
          <a:blip r:embed="rId3">
            <a:alphaModFix/>
          </a:blip>
          <a:srcRect/>
          <a:stretch/>
        </p:blipFill>
        <p:spPr>
          <a:xfrm>
            <a:off x="0" y="5742878"/>
            <a:ext cx="1572322" cy="1081846"/>
          </a:xfrm>
          <a:prstGeom prst="rect">
            <a:avLst/>
          </a:prstGeom>
          <a:noFill/>
          <a:ln>
            <a:noFill/>
          </a:ln>
        </p:spPr>
      </p:pic>
      <p:graphicFrame>
        <p:nvGraphicFramePr>
          <p:cNvPr id="2" name="Tabel 1">
            <a:extLst>
              <a:ext uri="{FF2B5EF4-FFF2-40B4-BE49-F238E27FC236}">
                <a16:creationId xmlns:a16="http://schemas.microsoft.com/office/drawing/2014/main" id="{F6E77B3D-576C-B9D0-376F-7CD0508D73E4}"/>
              </a:ext>
            </a:extLst>
          </p:cNvPr>
          <p:cNvGraphicFramePr>
            <a:graphicFrameLocks noGrp="1"/>
          </p:cNvGraphicFramePr>
          <p:nvPr>
            <p:extLst>
              <p:ext uri="{D42A27DB-BD31-4B8C-83A1-F6EECF244321}">
                <p14:modId xmlns:p14="http://schemas.microsoft.com/office/powerpoint/2010/main" val="1736490588"/>
              </p:ext>
            </p:extLst>
          </p:nvPr>
        </p:nvGraphicFramePr>
        <p:xfrm>
          <a:off x="1105075" y="2514213"/>
          <a:ext cx="9491944" cy="2594079"/>
        </p:xfrm>
        <a:graphic>
          <a:graphicData uri="http://schemas.openxmlformats.org/drawingml/2006/table">
            <a:tbl>
              <a:tblPr firstRow="1" bandRow="1">
                <a:tableStyleId>{5C22544A-7EE6-4342-B048-85BDC9FD1C3A}</a:tableStyleId>
              </a:tblPr>
              <a:tblGrid>
                <a:gridCol w="4769632">
                  <a:extLst>
                    <a:ext uri="{9D8B030D-6E8A-4147-A177-3AD203B41FA5}">
                      <a16:colId xmlns:a16="http://schemas.microsoft.com/office/drawing/2014/main" val="2201660361"/>
                    </a:ext>
                  </a:extLst>
                </a:gridCol>
                <a:gridCol w="4722312">
                  <a:extLst>
                    <a:ext uri="{9D8B030D-6E8A-4147-A177-3AD203B41FA5}">
                      <a16:colId xmlns:a16="http://schemas.microsoft.com/office/drawing/2014/main" val="1200748529"/>
                    </a:ext>
                  </a:extLst>
                </a:gridCol>
              </a:tblGrid>
              <a:tr h="551919">
                <a:tc>
                  <a:txBody>
                    <a:bodyPr/>
                    <a:lstStyle/>
                    <a:p>
                      <a:r>
                        <a:rPr lang="nl-NL" sz="2400" dirty="0">
                          <a:solidFill>
                            <a:schemeClr val="tx1"/>
                          </a:solidFill>
                          <a:latin typeface="Avenir Next LT Pro" panose="020B0504020202020204" pitchFamily="34" charset="0"/>
                        </a:rPr>
                        <a:t>Links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r>
                        <a:rPr lang="nl-NL" sz="2400" dirty="0">
                          <a:solidFill>
                            <a:schemeClr val="tx1"/>
                          </a:solidFill>
                          <a:latin typeface="Avenir Next LT Pro" panose="020B0504020202020204" pitchFamily="34" charset="0"/>
                        </a:rPr>
                        <a:t>Rechts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1837391084"/>
                  </a:ext>
                </a:extLst>
              </a:tr>
              <a:tr h="370840">
                <a:tc>
                  <a:txBody>
                    <a:bodyPr/>
                    <a:lstStyle/>
                    <a:p>
                      <a:endParaRPr lang="nl-NL" dirty="0"/>
                    </a:p>
                    <a:p>
                      <a:endParaRPr lang="nl-NL" dirty="0"/>
                    </a:p>
                    <a:p>
                      <a:pPr algn="ctr"/>
                      <a:endParaRPr lang="nl-NL" sz="2000" b="1" dirty="0">
                        <a:latin typeface="Avenir Next LT Pro" panose="020B0504020202020204" pitchFamily="34" charset="0"/>
                      </a:endParaRPr>
                    </a:p>
                    <a:p>
                      <a:pPr algn="ctr"/>
                      <a:r>
                        <a:rPr lang="nl-NL" sz="2400" b="1" dirty="0">
                          <a:latin typeface="Avenir Next LT Pro" panose="020B0504020202020204" pitchFamily="34" charset="0"/>
                        </a:rPr>
                        <a:t>JA</a:t>
                      </a:r>
                    </a:p>
                    <a:p>
                      <a:endParaRPr lang="nl-NL" dirty="0"/>
                    </a:p>
                    <a:p>
                      <a:endParaRPr lang="nl-NL" dirty="0"/>
                    </a:p>
                    <a:p>
                      <a:pPr algn="ctr"/>
                      <a:endParaRPr lang="nl-NL" dirty="0"/>
                    </a:p>
                    <a:p>
                      <a:pPr algn="ctr"/>
                      <a:endParaRPr lang="nl-N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nl-NL" sz="2400" b="1" dirty="0">
                        <a:solidFill>
                          <a:schemeClr val="tx1"/>
                        </a:solidFill>
                        <a:latin typeface="Avenir Next LT Pro" panose="020B0504020202020204" pitchFamily="34" charset="0"/>
                      </a:endParaRPr>
                    </a:p>
                    <a:p>
                      <a:pPr algn="ctr"/>
                      <a:endParaRPr lang="nl-NL" sz="2400" b="1" dirty="0">
                        <a:solidFill>
                          <a:schemeClr val="tx1"/>
                        </a:solidFill>
                        <a:latin typeface="Avenir Next LT Pro" panose="020B0504020202020204" pitchFamily="34" charset="0"/>
                      </a:endParaRPr>
                    </a:p>
                    <a:p>
                      <a:pPr algn="ctr"/>
                      <a:r>
                        <a:rPr lang="nl-NL" sz="2400" b="1" dirty="0">
                          <a:solidFill>
                            <a:schemeClr val="tx1"/>
                          </a:solidFill>
                          <a:latin typeface="Avenir Next LT Pro" panose="020B0504020202020204" pitchFamily="34" charset="0"/>
                        </a:rPr>
                        <a:t>NEE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88655627"/>
                  </a:ext>
                </a:extLst>
              </a:tr>
            </a:tbl>
          </a:graphicData>
        </a:graphic>
      </p:graphicFrame>
    </p:spTree>
    <p:extLst>
      <p:ext uri="{BB962C8B-B14F-4D97-AF65-F5344CB8AC3E}">
        <p14:creationId xmlns:p14="http://schemas.microsoft.com/office/powerpoint/2010/main" val="3782840558"/>
      </p:ext>
    </p:extLst>
  </p:cSld>
  <p:clrMapOvr>
    <a:masterClrMapping/>
  </p:clrMapOvr>
</p:sld>
</file>

<file path=ppt/theme/theme1.xml><?xml version="1.0" encoding="utf-8"?>
<a:theme xmlns:a="http://schemas.openxmlformats.org/drawingml/2006/main" name="SplashVTI">
  <a:themeElements>
    <a:clrScheme name="Custom 11">
      <a:dk1>
        <a:srgbClr val="262626"/>
      </a:dk1>
      <a:lt1>
        <a:srgbClr val="FFFFFF"/>
      </a:lt1>
      <a:dk2>
        <a:srgbClr val="2F333D"/>
      </a:dk2>
      <a:lt2>
        <a:srgbClr val="E9F3F3"/>
      </a:lt2>
      <a:accent1>
        <a:srgbClr val="1EBE9B"/>
      </a:accent1>
      <a:accent2>
        <a:srgbClr val="FD8686"/>
      </a:accent2>
      <a:accent3>
        <a:srgbClr val="0AC8AD"/>
      </a:accent3>
      <a:accent4>
        <a:srgbClr val="E69500"/>
      </a:accent4>
      <a:accent5>
        <a:srgbClr val="EC4E70"/>
      </a:accent5>
      <a:accent6>
        <a:srgbClr val="794DFF"/>
      </a:accent6>
      <a:hlink>
        <a:srgbClr val="3E8FF1"/>
      </a:hlink>
      <a:folHlink>
        <a:srgbClr val="939393"/>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haredContentType xmlns="Microsoft.SharePoint.Taxonomy.ContentTypeSync" SourceId="9094ed71-ad37-40d4-b95a-d4271a6f83fc" ContentTypeId="0x0101" PreviousValue="false"/>
</file>

<file path=customXml/item3.xml><?xml version="1.0" encoding="utf-8"?>
<ct:contentTypeSchema xmlns:ct="http://schemas.microsoft.com/office/2006/metadata/contentType" xmlns:ma="http://schemas.microsoft.com/office/2006/metadata/properties/metaAttributes" ct:_="" ma:_="" ma:contentTypeName="Document" ma:contentTypeID="0x0101009724DE0223BBD64DA880C2297F0A87F3" ma:contentTypeVersion="17" ma:contentTypeDescription="Een nieuw document maken." ma:contentTypeScope="" ma:versionID="f1e9157cba90779471fc9394ec1fd827">
  <xsd:schema xmlns:xsd="http://www.w3.org/2001/XMLSchema" xmlns:xs="http://www.w3.org/2001/XMLSchema" xmlns:p="http://schemas.microsoft.com/office/2006/metadata/properties" xmlns:ns2="0b957a39-1f62-4cef-935a-f664fa9bc04c" xmlns:ns3="9281fe5b-abce-4aec-9403-dcdb2cb047d7" targetNamespace="http://schemas.microsoft.com/office/2006/metadata/properties" ma:root="true" ma:fieldsID="23330c5009742c0af321170e19c7e073" ns2:_="" ns3:_="">
    <xsd:import namespace="0b957a39-1f62-4cef-935a-f664fa9bc04c"/>
    <xsd:import namespace="9281fe5b-abce-4aec-9403-dcdb2cb047d7"/>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lcf76f155ced4ddcb4097134ff3c332f" minOccurs="0"/>
                <xsd:element ref="ns3:TaxCatchAll" minOccurs="0"/>
                <xsd:element ref="ns2:MediaServiceDateTaken" minOccurs="0"/>
                <xsd:element ref="ns2:MediaServiceLocation" minOccurs="0"/>
                <xsd:element ref="ns2:MediaServiceOCR" minOccurs="0"/>
                <xsd:element ref="ns2:MediaServiceGenerationTime" minOccurs="0"/>
                <xsd:element ref="ns2:MediaServiceEventHashCode" minOccurs="0"/>
                <xsd:element ref="ns2:MediaServiceSearchPropertie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957a39-1f62-4cef-935a-f664fa9bc04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Afbeeldingtags" ma:readOnly="false" ma:fieldId="{5cf76f15-5ced-4ddc-b409-7134ff3c332f}" ma:taxonomyMulti="true" ma:sspId="9094ed71-ad37-40d4-b95a-d4271a6f83fc"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281fe5b-abce-4aec-9403-dcdb2cb047d7"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element name="TaxCatchAll" ma:index="15" nillable="true" ma:displayName="Taxonomy Catch All Column" ma:hidden="true" ma:list="{6212e56c-6e5c-4bee-b13a-1b778d3e41a7}" ma:internalName="TaxCatchAll" ma:showField="CatchAllData" ma:web="9281fe5b-abce-4aec-9403-dcdb2cb047d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lcf76f155ced4ddcb4097134ff3c332f xmlns="0b957a39-1f62-4cef-935a-f664fa9bc04c">
      <Terms xmlns="http://schemas.microsoft.com/office/infopath/2007/PartnerControls"/>
    </lcf76f155ced4ddcb4097134ff3c332f>
    <TaxCatchAll xmlns="9281fe5b-abce-4aec-9403-dcdb2cb047d7" xsi:nil="true"/>
  </documentManagement>
</p:properties>
</file>

<file path=customXml/itemProps1.xml><?xml version="1.0" encoding="utf-8"?>
<ds:datastoreItem xmlns:ds="http://schemas.openxmlformats.org/officeDocument/2006/customXml" ds:itemID="{305BEDC0-0E9A-4FDE-936C-75BE7871BA28}">
  <ds:schemaRefs>
    <ds:schemaRef ds:uri="http://schemas.microsoft.com/sharepoint/v3/contenttype/forms"/>
  </ds:schemaRefs>
</ds:datastoreItem>
</file>

<file path=customXml/itemProps2.xml><?xml version="1.0" encoding="utf-8"?>
<ds:datastoreItem xmlns:ds="http://schemas.openxmlformats.org/officeDocument/2006/customXml" ds:itemID="{967F1076-1385-4562-B4D5-DD2D0C61776A}">
  <ds:schemaRefs>
    <ds:schemaRef ds:uri="Microsoft.SharePoint.Taxonomy.ContentTypeSync"/>
  </ds:schemaRefs>
</ds:datastoreItem>
</file>

<file path=customXml/itemProps3.xml><?xml version="1.0" encoding="utf-8"?>
<ds:datastoreItem xmlns:ds="http://schemas.openxmlformats.org/officeDocument/2006/customXml" ds:itemID="{A52CDEC1-F1F0-46FD-895A-21CA940F52C5}">
  <ds:schemaRefs>
    <ds:schemaRef ds:uri="0b957a39-1f62-4cef-935a-f664fa9bc04c"/>
    <ds:schemaRef ds:uri="9281fe5b-abce-4aec-9403-dcdb2cb047d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4.xml><?xml version="1.0" encoding="utf-8"?>
<ds:datastoreItem xmlns:ds="http://schemas.openxmlformats.org/officeDocument/2006/customXml" ds:itemID="{FE1F8A6C-8404-4AA7-BA7A-55474549DF67}">
  <ds:schemaRefs>
    <ds:schemaRef ds:uri="http://schemas.microsoft.com/office/infopath/2007/PartnerControls"/>
    <ds:schemaRef ds:uri="9281fe5b-abce-4aec-9403-dcdb2cb047d7"/>
    <ds:schemaRef ds:uri="http://purl.org/dc/terms/"/>
    <ds:schemaRef ds:uri="http://schemas.openxmlformats.org/package/2006/metadata/core-properties"/>
    <ds:schemaRef ds:uri="http://schemas.microsoft.com/office/2006/documentManagement/types"/>
    <ds:schemaRef ds:uri="http://purl.org/dc/elements/1.1/"/>
    <ds:schemaRef ds:uri="http://schemas.microsoft.com/office/2006/metadata/properties"/>
    <ds:schemaRef ds:uri="0b957a39-1f62-4cef-935a-f664fa9bc04c"/>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215</TotalTime>
  <Words>1450</Words>
  <Application>Microsoft Office PowerPoint</Application>
  <PresentationFormat>Breedbeeld</PresentationFormat>
  <Paragraphs>210</Paragraphs>
  <Slides>15</Slides>
  <Notes>15</Notes>
  <HiddenSlides>0</HiddenSlides>
  <MMClips>0</MMClips>
  <ScaleCrop>false</ScaleCrop>
  <HeadingPairs>
    <vt:vector size="6" baseType="variant">
      <vt:variant>
        <vt:lpstr>Gebruikte lettertypen</vt:lpstr>
      </vt:variant>
      <vt:variant>
        <vt:i4>9</vt:i4>
      </vt:variant>
      <vt:variant>
        <vt:lpstr>Thema</vt:lpstr>
      </vt:variant>
      <vt:variant>
        <vt:i4>1</vt:i4>
      </vt:variant>
      <vt:variant>
        <vt:lpstr>Diatitels</vt:lpstr>
      </vt:variant>
      <vt:variant>
        <vt:i4>15</vt:i4>
      </vt:variant>
    </vt:vector>
  </HeadingPairs>
  <TitlesOfParts>
    <vt:vector size="25" baseType="lpstr">
      <vt:lpstr>Avenir Next LT Pro</vt:lpstr>
      <vt:lpstr>Times New Roman</vt:lpstr>
      <vt:lpstr>ShadowsIntoLight</vt:lpstr>
      <vt:lpstr>Aptos</vt:lpstr>
      <vt:lpstr>Noto Sans Symbols</vt:lpstr>
      <vt:lpstr>Avenir</vt:lpstr>
      <vt:lpstr>Calibri</vt:lpstr>
      <vt:lpstr>Quattrocento Sans</vt:lpstr>
      <vt:lpstr>Arial</vt:lpstr>
      <vt:lpstr>SplashVTI</vt:lpstr>
      <vt:lpstr>Les  Invloed van klasgenoten.  Hoe ga je ermee om?  (bij het kiezen van een keuzevak)</vt:lpstr>
      <vt:lpstr>Startopdracht </vt:lpstr>
      <vt:lpstr>Nabespreking</vt:lpstr>
      <vt:lpstr>Wat ga je deze les doen?</vt:lpstr>
      <vt:lpstr>Welke moeilijke woorden kom je tegen?</vt:lpstr>
      <vt:lpstr>Keuzes maken </vt:lpstr>
      <vt:lpstr>Je vrienden gaan bijna allemaal voetballen.  Jij houdt meer van fitness.  Ga je toch mee voetballen?</vt:lpstr>
      <vt:lpstr>Alle meiden in je omgeving dragen make-up. Jij wil dat eigenlijk niet. Ga je toch make-up gebruiken?</vt:lpstr>
      <vt:lpstr>Je klasgenoten vapen bijna allemaal. Jij vindt het ook stoer maar je weet dat het ongezond voor je is.  Doe je mee?</vt:lpstr>
      <vt:lpstr>Voor jongens:  Je wil graag verpleegkundige worden.  Kies je voor dit beroep ook ook als je klasgenoten dit een meisjesberoep vinden?</vt:lpstr>
      <vt:lpstr>Voor meisjes: Je wil graag automonteur worden.  Zou je dit kiezen ook als je klasgenoten dat een jongensberoep vinden ?</vt:lpstr>
      <vt:lpstr>Overleg met een klasgenoot over groepsdruk </vt:lpstr>
      <vt:lpstr>Overleg met een klasgenoot over groepsdruk </vt:lpstr>
      <vt:lpstr>Nabespreken opdracht 2</vt:lpstr>
      <vt:lpstr>Nabespreken 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Michel Zijffers</dc:creator>
  <cp:lastModifiedBy>Annet Hermans</cp:lastModifiedBy>
  <cp:revision>16</cp:revision>
  <dcterms:created xsi:type="dcterms:W3CDTF">2024-09-24T10:43:43Z</dcterms:created>
  <dcterms:modified xsi:type="dcterms:W3CDTF">2025-03-27T20:41:28Z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0x0101009724DE0223BBD64DA880C2297F0A87F3</vt:lpwstr>
  </property>
  <property fmtid="{D5CDD505-2E9C-101B-9397-08002B2CF9AE}" pid="3" name="MediaServiceImageTags">
    <vt:lpwstr/>
  </property>
</Properties>
</file>